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_rels/data1.xml.rels" ContentType="application/vnd.openxmlformats-package.relationships+xml"/>
  <Override PartName="/ppt/diagrams/_rels/drawing1.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22.wmf" ContentType="image/x-wmf"/>
  <Override PartName="/ppt/media/image11.jpeg" ContentType="image/jpeg"/>
  <Override PartName="/ppt/media/image12.png" ContentType="image/png"/>
  <Override PartName="/ppt/media/image24.wmf" ContentType="image/x-wmf"/>
  <Override PartName="/ppt/media/image13.png" ContentType="image/png"/>
  <Override PartName="/ppt/media/image25.wmf" ContentType="image/x-wmf"/>
  <Override PartName="/ppt/media/image14.png" ContentType="image/png"/>
  <Override PartName="/ppt/media/image26.wmf" ContentType="image/x-wmf"/>
  <Override PartName="/ppt/media/image15.png" ContentType="image/png"/>
  <Override PartName="/ppt/media/image27.wmf" ContentType="image/x-wmf"/>
  <Override PartName="/ppt/media/OOXDiagramDataRels1_0.png" ContentType="image/png"/>
  <Override PartName="/ppt/media/OOXDiagramDataRels1_1.svg" ContentType="image/svg"/>
  <Override PartName="/ppt/media/OOXDiagramDataRels1_2.png" ContentType="image/png"/>
  <Override PartName="/ppt/media/OOXDiagramDataRels1_3.svg" ContentType="image/svg"/>
  <Override PartName="/ppt/media/OOXDiagramDataRels1_4.png" ContentType="image/png"/>
  <Override PartName="/ppt/media/OOXDiagramDataRels1_5.svg" ContentType="image/svg"/>
  <Override PartName="/ppt/media/OOXDiagramDrawingRels1_0.png" ContentType="image/png"/>
  <Override PartName="/ppt/media/OOXDiagramDrawingRels1_1.svg" ContentType="image/svg"/>
  <Override PartName="/ppt/media/OOXDiagramDrawingRels1_2.png" ContentType="image/png"/>
  <Override PartName="/ppt/media/OOXDiagramDrawingRels1_3.svg" ContentType="image/svg"/>
  <Override PartName="/ppt/media/OOXDiagramDrawingRels1_4.png" ContentType="image/png"/>
  <Override PartName="/ppt/media/OOXDiagramDrawingRels1_5.svg" ContentType="image/svg"/>
  <Override PartName="/ppt/media/image16.png" ContentType="image/png"/>
  <Override PartName="/ppt/media/image28.wmf" ContentType="image/x-wmf"/>
  <Override PartName="/ppt/media/image17.png" ContentType="image/png"/>
  <Override PartName="/ppt/media/image29.wmf" ContentType="image/x-wmf"/>
  <Override PartName="/ppt/media/image18.png" ContentType="image/png"/>
  <Override PartName="/ppt/media/image19.png" ContentType="image/png"/>
  <Override PartName="/ppt/media/image20.png" ContentType="image/png"/>
  <Override PartName="/ppt/media/image21.png" ContentType="image/png"/>
  <Override PartName="/ppt/media/image23.wmf" ContentType="image/x-wmf"/>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2" Type="http://schemas.openxmlformats.org/officeDocument/2006/relationships/image" Target="../media/OOXDiagramDataRels1_1.svg"/><Relationship Id="rId3" Type="http://schemas.openxmlformats.org/officeDocument/2006/relationships/image" Target="../media/OOXDiagramDataRels1_2.png"/><Relationship Id="rId4" Type="http://schemas.openxmlformats.org/officeDocument/2006/relationships/image" Target="../media/OOXDiagramDataRels1_3.svg"/><Relationship Id="rId5" Type="http://schemas.openxmlformats.org/officeDocument/2006/relationships/image" Target="../media/OOXDiagramDataRels1_4.png"/><Relationship Id="rId6" Type="http://schemas.openxmlformats.org/officeDocument/2006/relationships/image" Target="../media/OOXDiagramDataRels1_5.sv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2" Type="http://schemas.openxmlformats.org/officeDocument/2006/relationships/image" Target="../media/OOXDiagramDrawingRels1_1.svg"/><Relationship Id="rId3" Type="http://schemas.openxmlformats.org/officeDocument/2006/relationships/image" Target="../media/OOXDiagramDrawingRels1_2.png"/><Relationship Id="rId4" Type="http://schemas.openxmlformats.org/officeDocument/2006/relationships/image" Target="../media/OOXDiagramDrawingRels1_3.svg"/><Relationship Id="rId5" Type="http://schemas.openxmlformats.org/officeDocument/2006/relationships/image" Target="../media/OOXDiagramDrawingRels1_4.png"/><Relationship Id="rId6" Type="http://schemas.openxmlformats.org/officeDocument/2006/relationships/image" Target="../media/OOXDiagramDrawingRels1_5.sv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rtl="0">
            <a:lnSpc>
              <a:spcPct val="100000"/>
            </a:lnSpc>
          </a:pPr>
          <a:r>
            <a:rPr lang="fr-FR" noProof="0" dirty="0" smtClean="0"/>
            <a:t>Définition</a:t>
          </a:r>
          <a:endParaRPr lang="fr-FR" noProof="0" dirty="0"/>
        </a:p>
      </dgm:t>
    </dgm:pt>
    <dgm:pt modelId="{0BEED663-FC38-4EAD-940F-4C475D2C87DB}" type="parTrans" cxnId="{C5E94186-9CB6-4C42-92B3-C546CC53A7B9}">
      <dgm:prSet/>
      <dgm:spPr/>
      <dgm:t>
        <a:bodyPr rtlCol="0"/>
        <a:lstStyle/>
        <a:p>
          <a:pPr rtl="0"/>
          <a:endParaRPr lang="fr-FR" noProof="0" dirty="0"/>
        </a:p>
      </dgm:t>
    </dgm:pt>
    <dgm:pt modelId="{808B76D0-8EC7-469A-93AC-7A6017188A9D}" type="sibTrans" cxnId="{C5E94186-9CB6-4C42-92B3-C546CC53A7B9}">
      <dgm:prSet/>
      <dgm:spPr/>
      <dgm:t>
        <a:bodyPr rtlCol="0"/>
        <a:lstStyle/>
        <a:p>
          <a:pPr rtl="0"/>
          <a:endParaRPr lang="fr-FR" noProof="0" dirty="0"/>
        </a:p>
      </dgm:t>
    </dgm:pt>
    <dgm:pt modelId="{4E8D2E69-0173-4BD3-B96A-7A9C5DD12B47}">
      <dgm:prSet/>
      <dgm:spPr/>
      <dgm:t>
        <a:bodyPr rtlCol="0"/>
        <a:lstStyle/>
        <a:p>
          <a:pPr rtl="0">
            <a:lnSpc>
              <a:spcPct val="100000"/>
            </a:lnSpc>
          </a:pPr>
          <a:r>
            <a:rPr lang="fr-FR" noProof="0" dirty="0" smtClean="0"/>
            <a:t>Mode de Fonctionnement</a:t>
          </a:r>
          <a:endParaRPr lang="fr-FR" noProof="0" dirty="0"/>
        </a:p>
      </dgm:t>
    </dgm:pt>
    <dgm:pt modelId="{B954BF22-E3B3-4A1C-802E-590228BE2D9C}" type="parTrans" cxnId="{0F866C41-EB5F-47BD-A2CD-A58671F15B67}">
      <dgm:prSet/>
      <dgm:spPr/>
      <dgm:t>
        <a:bodyPr rtlCol="0"/>
        <a:lstStyle/>
        <a:p>
          <a:pPr rtl="0"/>
          <a:endParaRPr lang="fr-FR" noProof="0" dirty="0"/>
        </a:p>
      </dgm:t>
    </dgm:pt>
    <dgm:pt modelId="{FEF1E80E-8A9E-4B0A-817C-2A4CFDCF3FB2}" type="sibTrans" cxnId="{0F866C41-EB5F-47BD-A2CD-A58671F15B67}">
      <dgm:prSet/>
      <dgm:spPr/>
      <dgm:t>
        <a:bodyPr rtlCol="0"/>
        <a:lstStyle/>
        <a:p>
          <a:pPr rtl="0"/>
          <a:endParaRPr lang="fr-FR" noProof="0" dirty="0"/>
        </a:p>
      </dgm:t>
    </dgm:pt>
    <dgm:pt modelId="{93A6A030-ABAB-4EFA-B539-0FDB3E07C1EF}">
      <dgm:prSet/>
      <dgm:spPr/>
      <dgm:t>
        <a:bodyPr rtlCol="0"/>
        <a:lstStyle/>
        <a:p>
          <a:pPr rtl="0">
            <a:lnSpc>
              <a:spcPct val="100000"/>
            </a:lnSpc>
          </a:pPr>
          <a:r>
            <a:rPr lang="fr-FR" noProof="0" dirty="0" smtClean="0"/>
            <a:t>Cas illustratif</a:t>
          </a:r>
          <a:endParaRPr lang="fr-FR" noProof="0" dirty="0"/>
        </a:p>
      </dgm:t>
    </dgm:pt>
    <dgm:pt modelId="{3D674B97-6DC6-4A12-85BA-0976D3064237}" type="parTrans" cxnId="{4B40C8DC-6B57-4F5B-8440-7241C649700B}">
      <dgm:prSet/>
      <dgm:spPr/>
      <dgm:t>
        <a:bodyPr rtlCol="0"/>
        <a:lstStyle/>
        <a:p>
          <a:pPr rtl="0"/>
          <a:endParaRPr lang="fr-FR" noProof="0" dirty="0"/>
        </a:p>
      </dgm:t>
    </dgm:pt>
    <dgm:pt modelId="{BFE0749E-E343-4A6F-BD09-2810EE6B4BD7}" type="sibTrans" cxnId="{4B40C8DC-6B57-4F5B-8440-7241C649700B}">
      <dgm:prSet/>
      <dgm:spPr/>
      <dgm:t>
        <a:bodyPr rtlCol="0"/>
        <a:lstStyle/>
        <a:p>
          <a:pPr rtl="0"/>
          <a:endParaRPr lang="fr-FR" noProof="0" dirty="0"/>
        </a:p>
      </dgm:t>
    </dgm:pt>
    <dgm:pt modelId="{39166502-40B2-441C-8391-3FB2E3F462D9}" type="pres">
      <dgm:prSet presAssocID="{D4503D04-C97E-4622-AE07-D0307CB3B4CA}" presName="root" presStyleCnt="0">
        <dgm:presLayoutVars>
          <dgm:dir/>
          <dgm:resizeHandles val="exact"/>
        </dgm:presLayoutVars>
      </dgm:prSet>
      <dgm:spPr/>
      <dgm:t>
        <a:bodyPr/>
        <a:lstStyle/>
        <a:p>
          <a:endParaRPr lang="fr-FR"/>
        </a:p>
      </dgm:t>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3"/>
      <dgm:spPr/>
    </dgm:pt>
    <dgm:pt modelId="{25B2245B-A34B-48ED-A134-55D6D3C49DD6}" type="pres">
      <dgm:prSet presAssocID="{AAC263CB-8256-4B03-92FE-1622698FB3E9}" presName="iconRect" presStyleLbl="node1" presStyleIdx="0" presStyleCnt="3"/>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xmlns="" r:embed="rId2"/>
              </a:ext>
            </a:extLst>
          </a:blip>
          <a:srcRect/>
          <a:stretch>
            <a:fillRect/>
          </a:stretch>
        </a:blipFill>
      </dgm:spPr>
      <dgm:t>
        <a:bodyPr/>
        <a:lstStyle/>
        <a:p>
          <a:endParaRPr lang="fr-FR"/>
        </a:p>
      </dgm:t>
      <dgm:extLst/>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3">
        <dgm:presLayoutVars>
          <dgm:chMax val="0"/>
          <dgm:chPref val="0"/>
        </dgm:presLayoutVars>
      </dgm:prSet>
      <dgm:spPr/>
      <dgm:t>
        <a:bodyPr/>
        <a:lstStyle/>
        <a:p>
          <a:endParaRPr lang="fr-FR"/>
        </a:p>
      </dgm:t>
    </dgm:pt>
    <dgm:pt modelId="{594CB585-2BEC-4328-A7FA-33C488D58783}" type="pres">
      <dgm:prSet presAssocID="{808B76D0-8EC7-469A-93AC-7A6017188A9D}" presName="sibTrans" presStyleCnt="0"/>
      <dgm:spPr/>
    </dgm:pt>
    <dgm:pt modelId="{2719FFC6-2D0F-438B-8997-447483C0AD39}" type="pres">
      <dgm:prSet presAssocID="{4E8D2E69-0173-4BD3-B96A-7A9C5DD12B47}" presName="compNode" presStyleCnt="0"/>
      <dgm:spPr/>
    </dgm:pt>
    <dgm:pt modelId="{8AC75408-A83A-4B24-A30F-7377A08565C6}" type="pres">
      <dgm:prSet presAssocID="{4E8D2E69-0173-4BD3-B96A-7A9C5DD12B47}" presName="bgRect" presStyleLbl="bgShp" presStyleIdx="1" presStyleCnt="3"/>
      <dgm:spPr/>
    </dgm:pt>
    <dgm:pt modelId="{5088C622-3FFB-47D9-A26D-06054D22A5A7}" type="pres">
      <dgm:prSet presAssocID="{4E8D2E69-0173-4BD3-B96A-7A9C5DD12B47}" presName="iconRect" presStyleLbl="node1" presStyleIdx="1" presStyleCnt="3"/>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a:blipFill>
      </dgm:spPr>
      <dgm:t>
        <a:bodyPr/>
        <a:lstStyle/>
        <a:p>
          <a:endParaRPr lang="fr-FR"/>
        </a:p>
      </dgm:t>
      <dgm:extLst>
        <a:ext uri="{E40237B7-FDA0-4F09-8148-C483321AD2D9}">
          <dgm14:cNvPr xmlns:dgm14="http://schemas.microsoft.com/office/drawing/2010/diagram" id="0" name="" descr="Processor"/>
        </a:ext>
      </dgm:extLst>
    </dgm:pt>
    <dgm:pt modelId="{9FF22361-0B05-4462-BB88-3885C3AC2C02}" type="pres">
      <dgm:prSet presAssocID="{4E8D2E69-0173-4BD3-B96A-7A9C5DD12B47}" presName="spaceRect" presStyleCnt="0"/>
      <dgm:spPr/>
    </dgm:pt>
    <dgm:pt modelId="{DB221D5C-8E51-47CA-9565-DA91D94E4D76}" type="pres">
      <dgm:prSet presAssocID="{4E8D2E69-0173-4BD3-B96A-7A9C5DD12B47}" presName="parTx" presStyleLbl="revTx" presStyleIdx="1" presStyleCnt="3">
        <dgm:presLayoutVars>
          <dgm:chMax val="0"/>
          <dgm:chPref val="0"/>
        </dgm:presLayoutVars>
      </dgm:prSet>
      <dgm:spPr/>
      <dgm:t>
        <a:bodyPr/>
        <a:lstStyle/>
        <a:p>
          <a:endParaRPr lang="fr-FR"/>
        </a:p>
      </dgm:t>
    </dgm:pt>
    <dgm:pt modelId="{992BF26A-A15E-47C7-BD99-938750D2A969}" type="pres">
      <dgm:prSet presAssocID="{FEF1E80E-8A9E-4B0A-817C-2A4CFDCF3FB2}" presName="sibTrans" presStyleCnt="0"/>
      <dgm:spPr/>
    </dgm:pt>
    <dgm:pt modelId="{FBDE2D1D-30AD-4684-9397-F4E6543A3644}" type="pres">
      <dgm:prSet presAssocID="{93A6A030-ABAB-4EFA-B539-0FDB3E07C1EF}" presName="compNode" presStyleCnt="0"/>
      <dgm:spPr/>
    </dgm:pt>
    <dgm:pt modelId="{C01A6FD6-644F-4A38-8AAF-FA2CD15EFB95}" type="pres">
      <dgm:prSet presAssocID="{93A6A030-ABAB-4EFA-B539-0FDB3E07C1EF}" presName="bgRect" presStyleLbl="bgShp" presStyleIdx="2" presStyleCnt="3"/>
      <dgm:spPr/>
    </dgm:pt>
    <dgm:pt modelId="{5EA392A0-C484-48E8-81EA-8479B0B6C090}" type="pres">
      <dgm:prSet presAssocID="{93A6A030-ABAB-4EFA-B539-0FDB3E07C1EF}" presName="iconRect" presStyleLbl="node1" presStyleIdx="2" presStyleCnt="3"/>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a:blipFill>
      </dgm:spPr>
      <dgm:t>
        <a:bodyPr/>
        <a:lstStyle/>
        <a:p>
          <a:endParaRPr lang="fr-FR"/>
        </a:p>
      </dgm:t>
      <dgm:extLst>
        <a:ext uri="{E40237B7-FDA0-4F09-8148-C483321AD2D9}">
          <dgm14:cNvPr xmlns:dgm14="http://schemas.microsoft.com/office/drawing/2010/diagram" id="0" name="" descr="Cloud Computing"/>
        </a:ext>
      </dgm:extLst>
    </dgm:pt>
    <dgm:pt modelId="{8C399FA1-94C6-4518-9967-9BBB0F60E37D}" type="pres">
      <dgm:prSet presAssocID="{93A6A030-ABAB-4EFA-B539-0FDB3E07C1EF}" presName="spaceRect" presStyleCnt="0"/>
      <dgm:spPr/>
    </dgm:pt>
    <dgm:pt modelId="{0F594D1E-8E8D-452F-9A66-DA5B842B5860}" type="pres">
      <dgm:prSet presAssocID="{93A6A030-ABAB-4EFA-B539-0FDB3E07C1EF}" presName="parTx" presStyleLbl="revTx" presStyleIdx="2" presStyleCnt="3">
        <dgm:presLayoutVars>
          <dgm:chMax val="0"/>
          <dgm:chPref val="0"/>
        </dgm:presLayoutVars>
      </dgm:prSet>
      <dgm:spPr/>
      <dgm:t>
        <a:bodyPr/>
        <a:lstStyle/>
        <a:p>
          <a:endParaRPr lang="fr-FR"/>
        </a:p>
      </dgm:t>
    </dgm:pt>
  </dgm:ptLst>
  <dgm:cxnLst>
    <dgm:cxn modelId="{C5E94186-9CB6-4C42-92B3-C546CC53A7B9}" srcId="{D4503D04-C97E-4622-AE07-D0307CB3B4CA}" destId="{AAC263CB-8256-4B03-92FE-1622698FB3E9}" srcOrd="0" destOrd="0" parTransId="{0BEED663-FC38-4EAD-940F-4C475D2C87DB}" sibTransId="{808B76D0-8EC7-469A-93AC-7A6017188A9D}"/>
    <dgm:cxn modelId="{0F866C41-EB5F-47BD-A2CD-A58671F15B67}" srcId="{D4503D04-C97E-4622-AE07-D0307CB3B4CA}" destId="{4E8D2E69-0173-4BD3-B96A-7A9C5DD12B47}" srcOrd="1" destOrd="0" parTransId="{B954BF22-E3B3-4A1C-802E-590228BE2D9C}" sibTransId="{FEF1E80E-8A9E-4B0A-817C-2A4CFDCF3FB2}"/>
    <dgm:cxn modelId="{E7C78E61-E3FA-445D-BAF9-CB775E344677}" type="presOf" srcId="{D4503D04-C97E-4622-AE07-D0307CB3B4CA}" destId="{39166502-40B2-441C-8391-3FB2E3F462D9}" srcOrd="0" destOrd="0" presId="urn:microsoft.com/office/officeart/2018/2/layout/IconVerticalSolidList"/>
    <dgm:cxn modelId="{2CCC003E-B7AD-4C30-9C6F-8B298514477E}" type="presOf" srcId="{AAC263CB-8256-4B03-92FE-1622698FB3E9}" destId="{7AD3242E-FC26-455F-B6ED-8FC692CBD89E}" srcOrd="0" destOrd="0" presId="urn:microsoft.com/office/officeart/2018/2/layout/IconVerticalSolidList"/>
    <dgm:cxn modelId="{BA89D203-428B-4050-8CA3-8CA6BC4D6661}" type="presOf" srcId="{93A6A030-ABAB-4EFA-B539-0FDB3E07C1EF}" destId="{0F594D1E-8E8D-452F-9A66-DA5B842B5860}" srcOrd="0" destOrd="0" presId="urn:microsoft.com/office/officeart/2018/2/layout/IconVerticalSolidList"/>
    <dgm:cxn modelId="{8DD3354A-9D83-49A7-80C3-4F8667147AC2}" type="presOf" srcId="{4E8D2E69-0173-4BD3-B96A-7A9C5DD12B47}" destId="{DB221D5C-8E51-47CA-9565-DA91D94E4D7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 modelId="{B255CD1F-DC14-4C81-98E0-ED70E678F155}" type="presParOf" srcId="{39166502-40B2-441C-8391-3FB2E3F462D9}" destId="{594CB585-2BEC-4328-A7FA-33C488D58783}" srcOrd="1" destOrd="0" presId="urn:microsoft.com/office/officeart/2018/2/layout/IconVerticalSolidList"/>
    <dgm:cxn modelId="{F2C358A5-0DE0-4A85-B08B-B346A7FD8C92}" type="presParOf" srcId="{39166502-40B2-441C-8391-3FB2E3F462D9}" destId="{2719FFC6-2D0F-438B-8997-447483C0AD39}" srcOrd="2" destOrd="0" presId="urn:microsoft.com/office/officeart/2018/2/layout/IconVerticalSolidList"/>
    <dgm:cxn modelId="{A144F9DA-B024-432F-8025-B502433DE1A9}" type="presParOf" srcId="{2719FFC6-2D0F-438B-8997-447483C0AD39}" destId="{8AC75408-A83A-4B24-A30F-7377A08565C6}" srcOrd="0" destOrd="0" presId="urn:microsoft.com/office/officeart/2018/2/layout/IconVerticalSolidList"/>
    <dgm:cxn modelId="{B235678E-76FA-42F1-85AC-CA9A11513663}" type="presParOf" srcId="{2719FFC6-2D0F-438B-8997-447483C0AD39}" destId="{5088C622-3FFB-47D9-A26D-06054D22A5A7}" srcOrd="1" destOrd="0" presId="urn:microsoft.com/office/officeart/2018/2/layout/IconVerticalSolidList"/>
    <dgm:cxn modelId="{0D6A5454-FE3D-4816-8149-AFF9418AC9F0}" type="presParOf" srcId="{2719FFC6-2D0F-438B-8997-447483C0AD39}" destId="{9FF22361-0B05-4462-BB88-3885C3AC2C02}" srcOrd="2" destOrd="0" presId="urn:microsoft.com/office/officeart/2018/2/layout/IconVerticalSolidList"/>
    <dgm:cxn modelId="{3F9887C8-C263-43A4-806C-EB1DBEAC0AC8}" type="presParOf" srcId="{2719FFC6-2D0F-438B-8997-447483C0AD39}" destId="{DB221D5C-8E51-47CA-9565-DA91D94E4D76}" srcOrd="3" destOrd="0" presId="urn:microsoft.com/office/officeart/2018/2/layout/IconVerticalSolidList"/>
    <dgm:cxn modelId="{1E48D072-6B50-48FA-8B7A-3FBA213BE1E9}" type="presParOf" srcId="{39166502-40B2-441C-8391-3FB2E3F462D9}" destId="{992BF26A-A15E-47C7-BD99-938750D2A969}" srcOrd="3" destOrd="0" presId="urn:microsoft.com/office/officeart/2018/2/layout/IconVerticalSolidList"/>
    <dgm:cxn modelId="{5A9D4D51-54F8-4319-BD9F-1604BE37AF78}" type="presParOf" srcId="{39166502-40B2-441C-8391-3FB2E3F462D9}" destId="{FBDE2D1D-30AD-4684-9397-F4E6543A3644}" srcOrd="4" destOrd="0" presId="urn:microsoft.com/office/officeart/2018/2/layout/IconVerticalSolidList"/>
    <dgm:cxn modelId="{3E5A8EE5-6065-4BE8-9011-16A9C6639CE1}" type="presParOf" srcId="{FBDE2D1D-30AD-4684-9397-F4E6543A3644}" destId="{C01A6FD6-644F-4A38-8AAF-FA2CD15EFB95}" srcOrd="0" destOrd="0" presId="urn:microsoft.com/office/officeart/2018/2/layout/IconVerticalSolidList"/>
    <dgm:cxn modelId="{B9C04EEE-E1A4-4318-BBD7-A210EABEBCFA}" type="presParOf" srcId="{FBDE2D1D-30AD-4684-9397-F4E6543A3644}" destId="{5EA392A0-C484-48E8-81EA-8479B0B6C090}" srcOrd="1" destOrd="0" presId="urn:microsoft.com/office/officeart/2018/2/layout/IconVerticalSolidList"/>
    <dgm:cxn modelId="{A2D8A5DC-41BC-4646-8EE3-A0B84BC021ED}" type="presParOf" srcId="{FBDE2D1D-30AD-4684-9397-F4E6543A3644}" destId="{8C399FA1-94C6-4518-9967-9BBB0F60E37D}" srcOrd="2" destOrd="0" presId="urn:microsoft.com/office/officeart/2018/2/layout/IconVerticalSolidList"/>
    <dgm:cxn modelId="{A79A35EE-F4FE-4591-9922-DD95A1602BFB}" type="presParOf" srcId="{FBDE2D1D-30AD-4684-9397-F4E6543A3644}" destId="{0F594D1E-8E8D-452F-9A66-DA5B842B5860}"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a:off x="0" y="432"/>
          <a:ext cx="3724657" cy="10116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306030" y="228058"/>
          <a:ext cx="556419" cy="556419"/>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xmlns="" r:embed="rId2"/>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1168480" y="432"/>
          <a:ext cx="2556176"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rtlCol="0" anchor="ctr" anchorCtr="0">
          <a:noAutofit/>
        </a:bodyPr>
        <a:lstStyle/>
        <a:p>
          <a:pPr lvl="0" algn="l" defTabSz="1111250" rtl="0">
            <a:lnSpc>
              <a:spcPct val="100000"/>
            </a:lnSpc>
            <a:spcBef>
              <a:spcPct val="0"/>
            </a:spcBef>
            <a:spcAft>
              <a:spcPct val="35000"/>
            </a:spcAft>
          </a:pPr>
          <a:r>
            <a:rPr lang="fr-FR" sz="2500" kern="1200" noProof="0" dirty="0" smtClean="0"/>
            <a:t>Définition</a:t>
          </a:r>
          <a:endParaRPr lang="fr-FR" sz="2500" kern="1200" noProof="0" dirty="0"/>
        </a:p>
      </dsp:txBody>
      <dsp:txXfrm>
        <a:off x="1168480" y="432"/>
        <a:ext cx="2556176" cy="1011671"/>
      </dsp:txXfrm>
    </dsp:sp>
    <dsp:sp modelId="{8AC75408-A83A-4B24-A30F-7377A08565C6}">
      <dsp:nvSpPr>
        <dsp:cNvPr id="0" name=""/>
        <dsp:cNvSpPr/>
      </dsp:nvSpPr>
      <dsp:spPr>
        <a:xfrm>
          <a:off x="0" y="1265021"/>
          <a:ext cx="3724657" cy="10116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88C622-3FFB-47D9-A26D-06054D22A5A7}">
      <dsp:nvSpPr>
        <dsp:cNvPr id="0" name=""/>
        <dsp:cNvSpPr/>
      </dsp:nvSpPr>
      <dsp:spPr>
        <a:xfrm>
          <a:off x="306030" y="1492647"/>
          <a:ext cx="556419" cy="556419"/>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221D5C-8E51-47CA-9565-DA91D94E4D76}">
      <dsp:nvSpPr>
        <dsp:cNvPr id="0" name=""/>
        <dsp:cNvSpPr/>
      </dsp:nvSpPr>
      <dsp:spPr>
        <a:xfrm>
          <a:off x="1168480" y="1265021"/>
          <a:ext cx="2556176"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rtlCol="0" anchor="ctr" anchorCtr="0">
          <a:noAutofit/>
        </a:bodyPr>
        <a:lstStyle/>
        <a:p>
          <a:pPr lvl="0" algn="l" defTabSz="1111250" rtl="0">
            <a:lnSpc>
              <a:spcPct val="100000"/>
            </a:lnSpc>
            <a:spcBef>
              <a:spcPct val="0"/>
            </a:spcBef>
            <a:spcAft>
              <a:spcPct val="35000"/>
            </a:spcAft>
          </a:pPr>
          <a:r>
            <a:rPr lang="fr-FR" sz="2500" kern="1200" noProof="0" dirty="0" smtClean="0"/>
            <a:t>Mode de Fonctionnement</a:t>
          </a:r>
          <a:endParaRPr lang="fr-FR" sz="2500" kern="1200" noProof="0" dirty="0"/>
        </a:p>
      </dsp:txBody>
      <dsp:txXfrm>
        <a:off x="1168480" y="1265021"/>
        <a:ext cx="2556176" cy="1011671"/>
      </dsp:txXfrm>
    </dsp:sp>
    <dsp:sp modelId="{C01A6FD6-644F-4A38-8AAF-FA2CD15EFB95}">
      <dsp:nvSpPr>
        <dsp:cNvPr id="0" name=""/>
        <dsp:cNvSpPr/>
      </dsp:nvSpPr>
      <dsp:spPr>
        <a:xfrm>
          <a:off x="0" y="2529610"/>
          <a:ext cx="3724657" cy="10116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A392A0-C484-48E8-81EA-8479B0B6C090}">
      <dsp:nvSpPr>
        <dsp:cNvPr id="0" name=""/>
        <dsp:cNvSpPr/>
      </dsp:nvSpPr>
      <dsp:spPr>
        <a:xfrm>
          <a:off x="306030" y="2757236"/>
          <a:ext cx="556419" cy="556419"/>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594D1E-8E8D-452F-9A66-DA5B842B5860}">
      <dsp:nvSpPr>
        <dsp:cNvPr id="0" name=""/>
        <dsp:cNvSpPr/>
      </dsp:nvSpPr>
      <dsp:spPr>
        <a:xfrm>
          <a:off x="1168480" y="2529610"/>
          <a:ext cx="2556176"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rtlCol="0" anchor="ctr" anchorCtr="0">
          <a:noAutofit/>
        </a:bodyPr>
        <a:lstStyle/>
        <a:p>
          <a:pPr lvl="0" algn="l" defTabSz="1111250" rtl="0">
            <a:lnSpc>
              <a:spcPct val="100000"/>
            </a:lnSpc>
            <a:spcBef>
              <a:spcPct val="0"/>
            </a:spcBef>
            <a:spcAft>
              <a:spcPct val="35000"/>
            </a:spcAft>
          </a:pPr>
          <a:r>
            <a:rPr lang="fr-FR" sz="2500" kern="1200" noProof="0" dirty="0" smtClean="0"/>
            <a:t>Cas illustratif</a:t>
          </a:r>
          <a:endParaRPr lang="fr-FR" sz="2500" kern="1200" noProof="0" dirty="0"/>
        </a:p>
      </dsp:txBody>
      <dsp:txXfrm>
        <a:off x="1168480" y="2529610"/>
        <a:ext cx="2556176" cy="10116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fr-FR" sz="1800" spc="-1" strike="noStrike">
                <a:solidFill>
                  <a:srgbClr val="ffffff"/>
                </a:solidFill>
                <a:latin typeface="Tw Cen MT"/>
              </a:rPr>
              <a:t>Cliquez pour déplacer la diapo</a:t>
            </a:r>
            <a:endParaRPr b="0" lang="fr-FR" sz="1800" spc="-1" strike="noStrike">
              <a:solidFill>
                <a:srgbClr val="ffffff"/>
              </a:solidFill>
              <a:latin typeface="Tw Cen MT"/>
            </a:endParaRPr>
          </a:p>
        </p:txBody>
      </p:sp>
      <p:sp>
        <p:nvSpPr>
          <p:cNvPr id="304" name="PlaceHolder 2"/>
          <p:cNvSpPr>
            <a:spLocks noGrp="1"/>
          </p:cNvSpPr>
          <p:nvPr>
            <p:ph type="body"/>
          </p:nvPr>
        </p:nvSpPr>
        <p:spPr>
          <a:xfrm>
            <a:off x="756000" y="5078520"/>
            <a:ext cx="6047640" cy="4811040"/>
          </a:xfrm>
          <a:prstGeom prst="rect">
            <a:avLst/>
          </a:prstGeom>
        </p:spPr>
        <p:txBody>
          <a:bodyPr lIns="0" rIns="0" tIns="0" bIns="0">
            <a:noAutofit/>
          </a:bodyPr>
          <a:p>
            <a:r>
              <a:rPr b="0" lang="fr-SN" sz="2000" spc="-1" strike="noStrike">
                <a:latin typeface="Arial"/>
              </a:rPr>
              <a:t>Cliquez pour modifier le format des notes</a:t>
            </a:r>
            <a:endParaRPr b="0" lang="fr-SN" sz="2000" spc="-1" strike="noStrike">
              <a:latin typeface="Arial"/>
            </a:endParaRPr>
          </a:p>
        </p:txBody>
      </p:sp>
      <p:sp>
        <p:nvSpPr>
          <p:cNvPr id="305" name="PlaceHolder 3"/>
          <p:cNvSpPr>
            <a:spLocks noGrp="1"/>
          </p:cNvSpPr>
          <p:nvPr>
            <p:ph type="hdr"/>
          </p:nvPr>
        </p:nvSpPr>
        <p:spPr>
          <a:xfrm>
            <a:off x="0" y="0"/>
            <a:ext cx="3280680" cy="534240"/>
          </a:xfrm>
          <a:prstGeom prst="rect">
            <a:avLst/>
          </a:prstGeom>
        </p:spPr>
        <p:txBody>
          <a:bodyPr lIns="0" rIns="0" tIns="0" bIns="0">
            <a:noAutofit/>
          </a:bodyPr>
          <a:p>
            <a:r>
              <a:rPr b="0" lang="fr-SN" sz="1400" spc="-1" strike="noStrike">
                <a:latin typeface="Times New Roman"/>
              </a:rPr>
              <a:t>&lt;en-tête&gt;</a:t>
            </a:r>
            <a:endParaRPr b="0" lang="fr-SN" sz="1400" spc="-1" strike="noStrike">
              <a:latin typeface="Times New Roman"/>
            </a:endParaRPr>
          </a:p>
        </p:txBody>
      </p:sp>
      <p:sp>
        <p:nvSpPr>
          <p:cNvPr id="306" name="PlaceHolder 4"/>
          <p:cNvSpPr>
            <a:spLocks noGrp="1"/>
          </p:cNvSpPr>
          <p:nvPr>
            <p:ph type="dt"/>
          </p:nvPr>
        </p:nvSpPr>
        <p:spPr>
          <a:xfrm>
            <a:off x="4278960" y="0"/>
            <a:ext cx="3280680" cy="534240"/>
          </a:xfrm>
          <a:prstGeom prst="rect">
            <a:avLst/>
          </a:prstGeom>
        </p:spPr>
        <p:txBody>
          <a:bodyPr lIns="0" rIns="0" tIns="0" bIns="0">
            <a:noAutofit/>
          </a:bodyPr>
          <a:p>
            <a:pPr algn="r"/>
            <a:r>
              <a:rPr b="0" lang="fr-SN" sz="1400" spc="-1" strike="noStrike">
                <a:latin typeface="Times New Roman"/>
              </a:rPr>
              <a:t>&lt;date/heure&gt;</a:t>
            </a:r>
            <a:endParaRPr b="0" lang="fr-SN" sz="1400" spc="-1" strike="noStrike">
              <a:latin typeface="Times New Roman"/>
            </a:endParaRPr>
          </a:p>
        </p:txBody>
      </p:sp>
      <p:sp>
        <p:nvSpPr>
          <p:cNvPr id="307" name="PlaceHolder 5"/>
          <p:cNvSpPr>
            <a:spLocks noGrp="1"/>
          </p:cNvSpPr>
          <p:nvPr>
            <p:ph type="ftr"/>
          </p:nvPr>
        </p:nvSpPr>
        <p:spPr>
          <a:xfrm>
            <a:off x="0" y="10157400"/>
            <a:ext cx="3280680" cy="534240"/>
          </a:xfrm>
          <a:prstGeom prst="rect">
            <a:avLst/>
          </a:prstGeom>
        </p:spPr>
        <p:txBody>
          <a:bodyPr lIns="0" rIns="0" tIns="0" bIns="0" anchor="b">
            <a:noAutofit/>
          </a:bodyPr>
          <a:p>
            <a:r>
              <a:rPr b="0" lang="fr-SN" sz="1400" spc="-1" strike="noStrike">
                <a:latin typeface="Times New Roman"/>
              </a:rPr>
              <a:t>&lt;pied de page&gt;</a:t>
            </a:r>
            <a:endParaRPr b="0" lang="fr-SN" sz="1400" spc="-1" strike="noStrike">
              <a:latin typeface="Times New Roman"/>
            </a:endParaRPr>
          </a:p>
        </p:txBody>
      </p:sp>
      <p:sp>
        <p:nvSpPr>
          <p:cNvPr id="30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AEF27339-4768-4821-AD4C-CDB32FE380BD}" type="slidenum">
              <a:rPr b="0" lang="fr-SN" sz="1400" spc="-1" strike="noStrike">
                <a:latin typeface="Times New Roman"/>
              </a:rPr>
              <a:t>&lt;numéro&gt;</a:t>
            </a:fld>
            <a:endParaRPr b="0" lang="fr-S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685800" y="1143000"/>
            <a:ext cx="5486040" cy="3085920"/>
          </a:xfrm>
          <a:prstGeom prst="rect">
            <a:avLst/>
          </a:prstGeom>
        </p:spPr>
      </p:sp>
      <p:sp>
        <p:nvSpPr>
          <p:cNvPr id="519"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20"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A689EA59-631B-44B3-BF28-A34DC8DAA0AE}"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685800" y="1143000"/>
            <a:ext cx="5486040" cy="3085920"/>
          </a:xfrm>
          <a:prstGeom prst="rect">
            <a:avLst/>
          </a:prstGeom>
        </p:spPr>
      </p:sp>
      <p:sp>
        <p:nvSpPr>
          <p:cNvPr id="546"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47"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0CB414D9-39AE-429E-A3FF-CEE31BADF8AA}"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685800" y="1143000"/>
            <a:ext cx="5486040" cy="3085920"/>
          </a:xfrm>
          <a:prstGeom prst="rect">
            <a:avLst/>
          </a:prstGeom>
        </p:spPr>
      </p:sp>
      <p:sp>
        <p:nvSpPr>
          <p:cNvPr id="549"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50"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67596886-6AD2-4BAD-AECE-AD56FFD0F2A7}"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685800" y="1143000"/>
            <a:ext cx="5486040" cy="3085920"/>
          </a:xfrm>
          <a:prstGeom prst="rect">
            <a:avLst/>
          </a:prstGeom>
        </p:spPr>
      </p:sp>
      <p:sp>
        <p:nvSpPr>
          <p:cNvPr id="552"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53"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DE9F90E8-863F-40F8-A1C5-218A708693F5}"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sldImg"/>
          </p:nvPr>
        </p:nvSpPr>
        <p:spPr>
          <a:xfrm>
            <a:off x="685800" y="1143000"/>
            <a:ext cx="5486040" cy="3085920"/>
          </a:xfrm>
          <a:prstGeom prst="rect">
            <a:avLst/>
          </a:prstGeom>
        </p:spPr>
      </p:sp>
      <p:sp>
        <p:nvSpPr>
          <p:cNvPr id="555"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56"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02DF4D57-7C68-49EF-ACF0-C665F41FD854}"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685800" y="1143000"/>
            <a:ext cx="5486040" cy="3085920"/>
          </a:xfrm>
          <a:prstGeom prst="rect">
            <a:avLst/>
          </a:prstGeom>
        </p:spPr>
      </p:sp>
      <p:sp>
        <p:nvSpPr>
          <p:cNvPr id="522"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23"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63D25830-A508-4466-AFFB-E8CC0E72A88A}"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685800" y="1143000"/>
            <a:ext cx="5486040" cy="3085920"/>
          </a:xfrm>
          <a:prstGeom prst="rect">
            <a:avLst/>
          </a:prstGeom>
        </p:spPr>
      </p:sp>
      <p:sp>
        <p:nvSpPr>
          <p:cNvPr id="525"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26"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94F90771-0EC5-4C28-8FFB-5E4B0F3DE3D6}"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685800" y="1143000"/>
            <a:ext cx="5486040" cy="3085920"/>
          </a:xfrm>
          <a:prstGeom prst="rect">
            <a:avLst/>
          </a:prstGeom>
        </p:spPr>
      </p:sp>
      <p:sp>
        <p:nvSpPr>
          <p:cNvPr id="528"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29"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D57759FA-C9BA-4321-B11C-2E86E1B0661D}"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685800" y="1143000"/>
            <a:ext cx="5486040" cy="3085920"/>
          </a:xfrm>
          <a:prstGeom prst="rect">
            <a:avLst/>
          </a:prstGeom>
        </p:spPr>
      </p:sp>
      <p:sp>
        <p:nvSpPr>
          <p:cNvPr id="531"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32"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943596BC-0F24-42F5-9FE7-25759B8F3CB2}"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685800" y="1143000"/>
            <a:ext cx="5486040" cy="3085920"/>
          </a:xfrm>
          <a:prstGeom prst="rect">
            <a:avLst/>
          </a:prstGeom>
        </p:spPr>
      </p:sp>
      <p:sp>
        <p:nvSpPr>
          <p:cNvPr id="534"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35"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7E1179D3-1B84-4202-B035-A0BF76EDFACA}"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685800" y="1143000"/>
            <a:ext cx="5486040" cy="3085920"/>
          </a:xfrm>
          <a:prstGeom prst="rect">
            <a:avLst/>
          </a:prstGeom>
        </p:spPr>
      </p:sp>
      <p:sp>
        <p:nvSpPr>
          <p:cNvPr id="537"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38"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FF1A6BFB-8EC1-4506-9AE0-9AA42939A9EA}"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685800" y="1143000"/>
            <a:ext cx="5486040" cy="3085920"/>
          </a:xfrm>
          <a:prstGeom prst="rect">
            <a:avLst/>
          </a:prstGeom>
        </p:spPr>
      </p:sp>
      <p:sp>
        <p:nvSpPr>
          <p:cNvPr id="540"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41"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3CFDB7A5-1288-4F1B-A81A-92F64A774DDB}" type="slidenum">
              <a:rPr b="0" lang="fr-FR" sz="1200" spc="-1" strike="noStrike">
                <a:latin typeface="Times New Roman"/>
              </a:rPr>
              <a:t>&lt;numéro&gt;</a:t>
            </a:fld>
            <a:endParaRPr b="0" lang="fr-SN"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685800" y="1143000"/>
            <a:ext cx="5486040" cy="3085920"/>
          </a:xfrm>
          <a:prstGeom prst="rect">
            <a:avLst/>
          </a:prstGeom>
        </p:spPr>
      </p:sp>
      <p:sp>
        <p:nvSpPr>
          <p:cNvPr id="543" name="PlaceHolder 2"/>
          <p:cNvSpPr>
            <a:spLocks noGrp="1"/>
          </p:cNvSpPr>
          <p:nvPr>
            <p:ph type="body"/>
          </p:nvPr>
        </p:nvSpPr>
        <p:spPr>
          <a:xfrm>
            <a:off x="685800" y="4400640"/>
            <a:ext cx="5486040" cy="3600000"/>
          </a:xfrm>
          <a:prstGeom prst="rect">
            <a:avLst/>
          </a:prstGeom>
        </p:spPr>
        <p:txBody>
          <a:bodyPr>
            <a:noAutofit/>
          </a:bodyPr>
          <a:p>
            <a:endParaRPr b="0" lang="fr-SN" sz="2000" spc="-1" strike="noStrike">
              <a:latin typeface="Arial"/>
            </a:endParaRPr>
          </a:p>
        </p:txBody>
      </p:sp>
      <p:sp>
        <p:nvSpPr>
          <p:cNvPr id="544"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7BFD6820-63CC-4585-BEA7-261C6D195E73}" type="slidenum">
              <a:rPr b="0" lang="fr-FR" sz="1200" spc="-1" strike="noStrike">
                <a:latin typeface="Times New Roman"/>
              </a:rPr>
              <a:t>&lt;numéro&gt;</a:t>
            </a:fld>
            <a:endParaRPr b="0" lang="fr-S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24" name="PlaceHolder 2"/>
          <p:cNvSpPr>
            <a:spLocks noGrp="1"/>
          </p:cNvSpPr>
          <p:nvPr>
            <p:ph type="body"/>
          </p:nvPr>
        </p:nvSpPr>
        <p:spPr>
          <a:xfrm>
            <a:off x="1141560" y="606600"/>
            <a:ext cx="991188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25" name="PlaceHolder 3"/>
          <p:cNvSpPr>
            <a:spLocks noGrp="1"/>
          </p:cNvSpPr>
          <p:nvPr>
            <p:ph type="body"/>
          </p:nvPr>
        </p:nvSpPr>
        <p:spPr>
          <a:xfrm>
            <a:off x="1141560" y="2329920"/>
            <a:ext cx="991188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27" name="PlaceHolder 2"/>
          <p:cNvSpPr>
            <a:spLocks noGrp="1"/>
          </p:cNvSpPr>
          <p:nvPr>
            <p:ph type="body"/>
          </p:nvPr>
        </p:nvSpPr>
        <p:spPr>
          <a:xfrm>
            <a:off x="114156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28" name="PlaceHolder 3"/>
          <p:cNvSpPr>
            <a:spLocks noGrp="1"/>
          </p:cNvSpPr>
          <p:nvPr>
            <p:ph type="body"/>
          </p:nvPr>
        </p:nvSpPr>
        <p:spPr>
          <a:xfrm>
            <a:off x="622080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29" name="PlaceHolder 4"/>
          <p:cNvSpPr>
            <a:spLocks noGrp="1"/>
          </p:cNvSpPr>
          <p:nvPr>
            <p:ph type="body"/>
          </p:nvPr>
        </p:nvSpPr>
        <p:spPr>
          <a:xfrm>
            <a:off x="114156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30" name="PlaceHolder 5"/>
          <p:cNvSpPr>
            <a:spLocks noGrp="1"/>
          </p:cNvSpPr>
          <p:nvPr>
            <p:ph type="body"/>
          </p:nvPr>
        </p:nvSpPr>
        <p:spPr>
          <a:xfrm>
            <a:off x="622080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32" name="PlaceHolder 2"/>
          <p:cNvSpPr>
            <a:spLocks noGrp="1"/>
          </p:cNvSpPr>
          <p:nvPr>
            <p:ph type="body"/>
          </p:nvPr>
        </p:nvSpPr>
        <p:spPr>
          <a:xfrm>
            <a:off x="1141560" y="60660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33" name="PlaceHolder 3"/>
          <p:cNvSpPr>
            <a:spLocks noGrp="1"/>
          </p:cNvSpPr>
          <p:nvPr>
            <p:ph type="body"/>
          </p:nvPr>
        </p:nvSpPr>
        <p:spPr>
          <a:xfrm>
            <a:off x="4492800" y="60660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34" name="PlaceHolder 4"/>
          <p:cNvSpPr>
            <a:spLocks noGrp="1"/>
          </p:cNvSpPr>
          <p:nvPr>
            <p:ph type="body"/>
          </p:nvPr>
        </p:nvSpPr>
        <p:spPr>
          <a:xfrm>
            <a:off x="7844400" y="60660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35" name="PlaceHolder 5"/>
          <p:cNvSpPr>
            <a:spLocks noGrp="1"/>
          </p:cNvSpPr>
          <p:nvPr>
            <p:ph type="body"/>
          </p:nvPr>
        </p:nvSpPr>
        <p:spPr>
          <a:xfrm>
            <a:off x="1141560" y="232992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36" name="PlaceHolder 6"/>
          <p:cNvSpPr>
            <a:spLocks noGrp="1"/>
          </p:cNvSpPr>
          <p:nvPr>
            <p:ph type="body"/>
          </p:nvPr>
        </p:nvSpPr>
        <p:spPr>
          <a:xfrm>
            <a:off x="4492800" y="232992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37" name="PlaceHolder 7"/>
          <p:cNvSpPr>
            <a:spLocks noGrp="1"/>
          </p:cNvSpPr>
          <p:nvPr>
            <p:ph type="body"/>
          </p:nvPr>
        </p:nvSpPr>
        <p:spPr>
          <a:xfrm>
            <a:off x="7844400" y="232992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85" name="PlaceHolder 2"/>
          <p:cNvSpPr>
            <a:spLocks noGrp="1"/>
          </p:cNvSpPr>
          <p:nvPr>
            <p:ph type="subTitle"/>
          </p:nvPr>
        </p:nvSpPr>
        <p:spPr>
          <a:xfrm>
            <a:off x="1141560" y="606600"/>
            <a:ext cx="9911880" cy="3299400"/>
          </a:xfrm>
          <a:prstGeom prst="rect">
            <a:avLst/>
          </a:prstGeom>
        </p:spPr>
        <p:txBody>
          <a:bodyPr lIns="0" rIns="0" tIns="0" bIns="0" anchor="ctr">
            <a:noAutofit/>
          </a:bodyPr>
          <a:p>
            <a:pPr algn="ctr"/>
            <a:endParaRPr b="0" lang="fr-S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87" name="PlaceHolder 2"/>
          <p:cNvSpPr>
            <a:spLocks noGrp="1"/>
          </p:cNvSpPr>
          <p:nvPr>
            <p:ph type="body"/>
          </p:nvPr>
        </p:nvSpPr>
        <p:spPr>
          <a:xfrm>
            <a:off x="1141560" y="606600"/>
            <a:ext cx="9911880" cy="329940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89" name="PlaceHolder 2"/>
          <p:cNvSpPr>
            <a:spLocks noGrp="1"/>
          </p:cNvSpPr>
          <p:nvPr>
            <p:ph type="body"/>
          </p:nvPr>
        </p:nvSpPr>
        <p:spPr>
          <a:xfrm>
            <a:off x="114156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90" name="PlaceHolder 3"/>
          <p:cNvSpPr>
            <a:spLocks noGrp="1"/>
          </p:cNvSpPr>
          <p:nvPr>
            <p:ph type="body"/>
          </p:nvPr>
        </p:nvSpPr>
        <p:spPr>
          <a:xfrm>
            <a:off x="622080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1141560" y="4304520"/>
            <a:ext cx="9911880" cy="3797640"/>
          </a:xfrm>
          <a:prstGeom prst="rect">
            <a:avLst/>
          </a:prstGeom>
        </p:spPr>
        <p:txBody>
          <a:bodyPr lIns="0" rIns="0" tIns="0" bIns="0" anchor="ctr">
            <a:noAutofit/>
          </a:bodyPr>
          <a:p>
            <a:pPr algn="ctr"/>
            <a:endParaRPr b="0" lang="fr-S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94" name="PlaceHolder 2"/>
          <p:cNvSpPr>
            <a:spLocks noGrp="1"/>
          </p:cNvSpPr>
          <p:nvPr>
            <p:ph type="body"/>
          </p:nvPr>
        </p:nvSpPr>
        <p:spPr>
          <a:xfrm>
            <a:off x="114156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95" name="PlaceHolder 3"/>
          <p:cNvSpPr>
            <a:spLocks noGrp="1"/>
          </p:cNvSpPr>
          <p:nvPr>
            <p:ph type="body"/>
          </p:nvPr>
        </p:nvSpPr>
        <p:spPr>
          <a:xfrm>
            <a:off x="622080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96" name="PlaceHolder 4"/>
          <p:cNvSpPr>
            <a:spLocks noGrp="1"/>
          </p:cNvSpPr>
          <p:nvPr>
            <p:ph type="body"/>
          </p:nvPr>
        </p:nvSpPr>
        <p:spPr>
          <a:xfrm>
            <a:off x="114156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03" name="PlaceHolder 2"/>
          <p:cNvSpPr>
            <a:spLocks noGrp="1"/>
          </p:cNvSpPr>
          <p:nvPr>
            <p:ph type="subTitle"/>
          </p:nvPr>
        </p:nvSpPr>
        <p:spPr>
          <a:xfrm>
            <a:off x="1141560" y="606600"/>
            <a:ext cx="9911880" cy="3299400"/>
          </a:xfrm>
          <a:prstGeom prst="rect">
            <a:avLst/>
          </a:prstGeom>
        </p:spPr>
        <p:txBody>
          <a:bodyPr lIns="0" rIns="0" tIns="0" bIns="0" anchor="ctr">
            <a:noAutofit/>
          </a:bodyPr>
          <a:p>
            <a:pPr algn="ctr"/>
            <a:endParaRPr b="0" lang="fr-S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98" name="PlaceHolder 2"/>
          <p:cNvSpPr>
            <a:spLocks noGrp="1"/>
          </p:cNvSpPr>
          <p:nvPr>
            <p:ph type="body"/>
          </p:nvPr>
        </p:nvSpPr>
        <p:spPr>
          <a:xfrm>
            <a:off x="114156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99" name="PlaceHolder 3"/>
          <p:cNvSpPr>
            <a:spLocks noGrp="1"/>
          </p:cNvSpPr>
          <p:nvPr>
            <p:ph type="body"/>
          </p:nvPr>
        </p:nvSpPr>
        <p:spPr>
          <a:xfrm>
            <a:off x="622080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00" name="PlaceHolder 4"/>
          <p:cNvSpPr>
            <a:spLocks noGrp="1"/>
          </p:cNvSpPr>
          <p:nvPr>
            <p:ph type="body"/>
          </p:nvPr>
        </p:nvSpPr>
        <p:spPr>
          <a:xfrm>
            <a:off x="622080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02" name="PlaceHolder 2"/>
          <p:cNvSpPr>
            <a:spLocks noGrp="1"/>
          </p:cNvSpPr>
          <p:nvPr>
            <p:ph type="body"/>
          </p:nvPr>
        </p:nvSpPr>
        <p:spPr>
          <a:xfrm>
            <a:off x="114156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03" name="PlaceHolder 3"/>
          <p:cNvSpPr>
            <a:spLocks noGrp="1"/>
          </p:cNvSpPr>
          <p:nvPr>
            <p:ph type="body"/>
          </p:nvPr>
        </p:nvSpPr>
        <p:spPr>
          <a:xfrm>
            <a:off x="622080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04" name="PlaceHolder 4"/>
          <p:cNvSpPr>
            <a:spLocks noGrp="1"/>
          </p:cNvSpPr>
          <p:nvPr>
            <p:ph type="body"/>
          </p:nvPr>
        </p:nvSpPr>
        <p:spPr>
          <a:xfrm>
            <a:off x="1141560" y="2329920"/>
            <a:ext cx="991188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06" name="PlaceHolder 2"/>
          <p:cNvSpPr>
            <a:spLocks noGrp="1"/>
          </p:cNvSpPr>
          <p:nvPr>
            <p:ph type="body"/>
          </p:nvPr>
        </p:nvSpPr>
        <p:spPr>
          <a:xfrm>
            <a:off x="1141560" y="606600"/>
            <a:ext cx="991188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07" name="PlaceHolder 3"/>
          <p:cNvSpPr>
            <a:spLocks noGrp="1"/>
          </p:cNvSpPr>
          <p:nvPr>
            <p:ph type="body"/>
          </p:nvPr>
        </p:nvSpPr>
        <p:spPr>
          <a:xfrm>
            <a:off x="1141560" y="2329920"/>
            <a:ext cx="991188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09" name="PlaceHolder 2"/>
          <p:cNvSpPr>
            <a:spLocks noGrp="1"/>
          </p:cNvSpPr>
          <p:nvPr>
            <p:ph type="body"/>
          </p:nvPr>
        </p:nvSpPr>
        <p:spPr>
          <a:xfrm>
            <a:off x="114156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10" name="PlaceHolder 3"/>
          <p:cNvSpPr>
            <a:spLocks noGrp="1"/>
          </p:cNvSpPr>
          <p:nvPr>
            <p:ph type="body"/>
          </p:nvPr>
        </p:nvSpPr>
        <p:spPr>
          <a:xfrm>
            <a:off x="622080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11" name="PlaceHolder 4"/>
          <p:cNvSpPr>
            <a:spLocks noGrp="1"/>
          </p:cNvSpPr>
          <p:nvPr>
            <p:ph type="body"/>
          </p:nvPr>
        </p:nvSpPr>
        <p:spPr>
          <a:xfrm>
            <a:off x="114156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12" name="PlaceHolder 5"/>
          <p:cNvSpPr>
            <a:spLocks noGrp="1"/>
          </p:cNvSpPr>
          <p:nvPr>
            <p:ph type="body"/>
          </p:nvPr>
        </p:nvSpPr>
        <p:spPr>
          <a:xfrm>
            <a:off x="622080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14" name="PlaceHolder 2"/>
          <p:cNvSpPr>
            <a:spLocks noGrp="1"/>
          </p:cNvSpPr>
          <p:nvPr>
            <p:ph type="body"/>
          </p:nvPr>
        </p:nvSpPr>
        <p:spPr>
          <a:xfrm>
            <a:off x="1141560" y="60660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15" name="PlaceHolder 3"/>
          <p:cNvSpPr>
            <a:spLocks noGrp="1"/>
          </p:cNvSpPr>
          <p:nvPr>
            <p:ph type="body"/>
          </p:nvPr>
        </p:nvSpPr>
        <p:spPr>
          <a:xfrm>
            <a:off x="4492800" y="60660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16" name="PlaceHolder 4"/>
          <p:cNvSpPr>
            <a:spLocks noGrp="1"/>
          </p:cNvSpPr>
          <p:nvPr>
            <p:ph type="body"/>
          </p:nvPr>
        </p:nvSpPr>
        <p:spPr>
          <a:xfrm>
            <a:off x="7844400" y="60660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17" name="PlaceHolder 5"/>
          <p:cNvSpPr>
            <a:spLocks noGrp="1"/>
          </p:cNvSpPr>
          <p:nvPr>
            <p:ph type="body"/>
          </p:nvPr>
        </p:nvSpPr>
        <p:spPr>
          <a:xfrm>
            <a:off x="1141560" y="232992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18" name="PlaceHolder 6"/>
          <p:cNvSpPr>
            <a:spLocks noGrp="1"/>
          </p:cNvSpPr>
          <p:nvPr>
            <p:ph type="body"/>
          </p:nvPr>
        </p:nvSpPr>
        <p:spPr>
          <a:xfrm>
            <a:off x="4492800" y="232992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19" name="PlaceHolder 7"/>
          <p:cNvSpPr>
            <a:spLocks noGrp="1"/>
          </p:cNvSpPr>
          <p:nvPr>
            <p:ph type="body"/>
          </p:nvPr>
        </p:nvSpPr>
        <p:spPr>
          <a:xfrm>
            <a:off x="7844400" y="232992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7"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68" name="PlaceHolder 2"/>
          <p:cNvSpPr>
            <a:spLocks noGrp="1"/>
          </p:cNvSpPr>
          <p:nvPr>
            <p:ph type="subTitle"/>
          </p:nvPr>
        </p:nvSpPr>
        <p:spPr>
          <a:xfrm>
            <a:off x="1141560" y="606600"/>
            <a:ext cx="9911880" cy="3299400"/>
          </a:xfrm>
          <a:prstGeom prst="rect">
            <a:avLst/>
          </a:prstGeom>
        </p:spPr>
        <p:txBody>
          <a:bodyPr lIns="0" rIns="0" tIns="0" bIns="0" anchor="ctr">
            <a:noAutofit/>
          </a:bodyPr>
          <a:p>
            <a:pPr algn="ctr"/>
            <a:endParaRPr b="0" lang="fr-S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70" name="PlaceHolder 2"/>
          <p:cNvSpPr>
            <a:spLocks noGrp="1"/>
          </p:cNvSpPr>
          <p:nvPr>
            <p:ph type="body"/>
          </p:nvPr>
        </p:nvSpPr>
        <p:spPr>
          <a:xfrm>
            <a:off x="1141560" y="606600"/>
            <a:ext cx="9911880" cy="329940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72" name="PlaceHolder 2"/>
          <p:cNvSpPr>
            <a:spLocks noGrp="1"/>
          </p:cNvSpPr>
          <p:nvPr>
            <p:ph type="body"/>
          </p:nvPr>
        </p:nvSpPr>
        <p:spPr>
          <a:xfrm>
            <a:off x="114156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73" name="PlaceHolder 3"/>
          <p:cNvSpPr>
            <a:spLocks noGrp="1"/>
          </p:cNvSpPr>
          <p:nvPr>
            <p:ph type="body"/>
          </p:nvPr>
        </p:nvSpPr>
        <p:spPr>
          <a:xfrm>
            <a:off x="622080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4"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05" name="PlaceHolder 2"/>
          <p:cNvSpPr>
            <a:spLocks noGrp="1"/>
          </p:cNvSpPr>
          <p:nvPr>
            <p:ph type="body"/>
          </p:nvPr>
        </p:nvSpPr>
        <p:spPr>
          <a:xfrm>
            <a:off x="1141560" y="606600"/>
            <a:ext cx="9911880" cy="329940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5" name="PlaceHolder 1"/>
          <p:cNvSpPr>
            <a:spLocks noGrp="1"/>
          </p:cNvSpPr>
          <p:nvPr>
            <p:ph type="subTitle"/>
          </p:nvPr>
        </p:nvSpPr>
        <p:spPr>
          <a:xfrm>
            <a:off x="1141560" y="4304520"/>
            <a:ext cx="9911880" cy="3797640"/>
          </a:xfrm>
          <a:prstGeom prst="rect">
            <a:avLst/>
          </a:prstGeom>
        </p:spPr>
        <p:txBody>
          <a:bodyPr lIns="0" rIns="0" tIns="0" bIns="0" anchor="ctr">
            <a:noAutofit/>
          </a:bodyPr>
          <a:p>
            <a:pPr algn="ctr"/>
            <a:endParaRPr b="0" lang="fr-S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77" name="PlaceHolder 2"/>
          <p:cNvSpPr>
            <a:spLocks noGrp="1"/>
          </p:cNvSpPr>
          <p:nvPr>
            <p:ph type="body"/>
          </p:nvPr>
        </p:nvSpPr>
        <p:spPr>
          <a:xfrm>
            <a:off x="114156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78" name="PlaceHolder 3"/>
          <p:cNvSpPr>
            <a:spLocks noGrp="1"/>
          </p:cNvSpPr>
          <p:nvPr>
            <p:ph type="body"/>
          </p:nvPr>
        </p:nvSpPr>
        <p:spPr>
          <a:xfrm>
            <a:off x="622080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79" name="PlaceHolder 4"/>
          <p:cNvSpPr>
            <a:spLocks noGrp="1"/>
          </p:cNvSpPr>
          <p:nvPr>
            <p:ph type="body"/>
          </p:nvPr>
        </p:nvSpPr>
        <p:spPr>
          <a:xfrm>
            <a:off x="114156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81" name="PlaceHolder 2"/>
          <p:cNvSpPr>
            <a:spLocks noGrp="1"/>
          </p:cNvSpPr>
          <p:nvPr>
            <p:ph type="body"/>
          </p:nvPr>
        </p:nvSpPr>
        <p:spPr>
          <a:xfrm>
            <a:off x="114156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82" name="PlaceHolder 3"/>
          <p:cNvSpPr>
            <a:spLocks noGrp="1"/>
          </p:cNvSpPr>
          <p:nvPr>
            <p:ph type="body"/>
          </p:nvPr>
        </p:nvSpPr>
        <p:spPr>
          <a:xfrm>
            <a:off x="622080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83" name="PlaceHolder 4"/>
          <p:cNvSpPr>
            <a:spLocks noGrp="1"/>
          </p:cNvSpPr>
          <p:nvPr>
            <p:ph type="body"/>
          </p:nvPr>
        </p:nvSpPr>
        <p:spPr>
          <a:xfrm>
            <a:off x="622080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85" name="PlaceHolder 2"/>
          <p:cNvSpPr>
            <a:spLocks noGrp="1"/>
          </p:cNvSpPr>
          <p:nvPr>
            <p:ph type="body"/>
          </p:nvPr>
        </p:nvSpPr>
        <p:spPr>
          <a:xfrm>
            <a:off x="114156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86" name="PlaceHolder 3"/>
          <p:cNvSpPr>
            <a:spLocks noGrp="1"/>
          </p:cNvSpPr>
          <p:nvPr>
            <p:ph type="body"/>
          </p:nvPr>
        </p:nvSpPr>
        <p:spPr>
          <a:xfrm>
            <a:off x="622080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87" name="PlaceHolder 4"/>
          <p:cNvSpPr>
            <a:spLocks noGrp="1"/>
          </p:cNvSpPr>
          <p:nvPr>
            <p:ph type="body"/>
          </p:nvPr>
        </p:nvSpPr>
        <p:spPr>
          <a:xfrm>
            <a:off x="1141560" y="2329920"/>
            <a:ext cx="991188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89" name="PlaceHolder 2"/>
          <p:cNvSpPr>
            <a:spLocks noGrp="1"/>
          </p:cNvSpPr>
          <p:nvPr>
            <p:ph type="body"/>
          </p:nvPr>
        </p:nvSpPr>
        <p:spPr>
          <a:xfrm>
            <a:off x="1141560" y="606600"/>
            <a:ext cx="991188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90" name="PlaceHolder 3"/>
          <p:cNvSpPr>
            <a:spLocks noGrp="1"/>
          </p:cNvSpPr>
          <p:nvPr>
            <p:ph type="body"/>
          </p:nvPr>
        </p:nvSpPr>
        <p:spPr>
          <a:xfrm>
            <a:off x="1141560" y="2329920"/>
            <a:ext cx="991188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92" name="PlaceHolder 2"/>
          <p:cNvSpPr>
            <a:spLocks noGrp="1"/>
          </p:cNvSpPr>
          <p:nvPr>
            <p:ph type="body"/>
          </p:nvPr>
        </p:nvSpPr>
        <p:spPr>
          <a:xfrm>
            <a:off x="114156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93" name="PlaceHolder 3"/>
          <p:cNvSpPr>
            <a:spLocks noGrp="1"/>
          </p:cNvSpPr>
          <p:nvPr>
            <p:ph type="body"/>
          </p:nvPr>
        </p:nvSpPr>
        <p:spPr>
          <a:xfrm>
            <a:off x="622080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94" name="PlaceHolder 4"/>
          <p:cNvSpPr>
            <a:spLocks noGrp="1"/>
          </p:cNvSpPr>
          <p:nvPr>
            <p:ph type="body"/>
          </p:nvPr>
        </p:nvSpPr>
        <p:spPr>
          <a:xfrm>
            <a:off x="114156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95" name="PlaceHolder 5"/>
          <p:cNvSpPr>
            <a:spLocks noGrp="1"/>
          </p:cNvSpPr>
          <p:nvPr>
            <p:ph type="body"/>
          </p:nvPr>
        </p:nvSpPr>
        <p:spPr>
          <a:xfrm>
            <a:off x="622080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297" name="PlaceHolder 2"/>
          <p:cNvSpPr>
            <a:spLocks noGrp="1"/>
          </p:cNvSpPr>
          <p:nvPr>
            <p:ph type="body"/>
          </p:nvPr>
        </p:nvSpPr>
        <p:spPr>
          <a:xfrm>
            <a:off x="1141560" y="60660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98" name="PlaceHolder 3"/>
          <p:cNvSpPr>
            <a:spLocks noGrp="1"/>
          </p:cNvSpPr>
          <p:nvPr>
            <p:ph type="body"/>
          </p:nvPr>
        </p:nvSpPr>
        <p:spPr>
          <a:xfrm>
            <a:off x="4492800" y="60660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299" name="PlaceHolder 4"/>
          <p:cNvSpPr>
            <a:spLocks noGrp="1"/>
          </p:cNvSpPr>
          <p:nvPr>
            <p:ph type="body"/>
          </p:nvPr>
        </p:nvSpPr>
        <p:spPr>
          <a:xfrm>
            <a:off x="7844400" y="60660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300" name="PlaceHolder 5"/>
          <p:cNvSpPr>
            <a:spLocks noGrp="1"/>
          </p:cNvSpPr>
          <p:nvPr>
            <p:ph type="body"/>
          </p:nvPr>
        </p:nvSpPr>
        <p:spPr>
          <a:xfrm>
            <a:off x="1141560" y="232992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301" name="PlaceHolder 6"/>
          <p:cNvSpPr>
            <a:spLocks noGrp="1"/>
          </p:cNvSpPr>
          <p:nvPr>
            <p:ph type="body"/>
          </p:nvPr>
        </p:nvSpPr>
        <p:spPr>
          <a:xfrm>
            <a:off x="4492800" y="232992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302" name="PlaceHolder 7"/>
          <p:cNvSpPr>
            <a:spLocks noGrp="1"/>
          </p:cNvSpPr>
          <p:nvPr>
            <p:ph type="body"/>
          </p:nvPr>
        </p:nvSpPr>
        <p:spPr>
          <a:xfrm>
            <a:off x="7844400" y="2329920"/>
            <a:ext cx="319140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07" name="PlaceHolder 2"/>
          <p:cNvSpPr>
            <a:spLocks noGrp="1"/>
          </p:cNvSpPr>
          <p:nvPr>
            <p:ph type="body"/>
          </p:nvPr>
        </p:nvSpPr>
        <p:spPr>
          <a:xfrm>
            <a:off x="114156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08" name="PlaceHolder 3"/>
          <p:cNvSpPr>
            <a:spLocks noGrp="1"/>
          </p:cNvSpPr>
          <p:nvPr>
            <p:ph type="body"/>
          </p:nvPr>
        </p:nvSpPr>
        <p:spPr>
          <a:xfrm>
            <a:off x="622080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1141560" y="4304520"/>
            <a:ext cx="9911880" cy="3797640"/>
          </a:xfrm>
          <a:prstGeom prst="rect">
            <a:avLst/>
          </a:prstGeom>
        </p:spPr>
        <p:txBody>
          <a:bodyPr lIns="0" rIns="0" tIns="0" bIns="0" anchor="ctr">
            <a:noAutofit/>
          </a:bodyPr>
          <a:p>
            <a:pPr algn="ctr"/>
            <a:endParaRPr b="0" lang="fr-S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12" name="PlaceHolder 2"/>
          <p:cNvSpPr>
            <a:spLocks noGrp="1"/>
          </p:cNvSpPr>
          <p:nvPr>
            <p:ph type="body"/>
          </p:nvPr>
        </p:nvSpPr>
        <p:spPr>
          <a:xfrm>
            <a:off x="114156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13" name="PlaceHolder 3"/>
          <p:cNvSpPr>
            <a:spLocks noGrp="1"/>
          </p:cNvSpPr>
          <p:nvPr>
            <p:ph type="body"/>
          </p:nvPr>
        </p:nvSpPr>
        <p:spPr>
          <a:xfrm>
            <a:off x="622080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14" name="PlaceHolder 4"/>
          <p:cNvSpPr>
            <a:spLocks noGrp="1"/>
          </p:cNvSpPr>
          <p:nvPr>
            <p:ph type="body"/>
          </p:nvPr>
        </p:nvSpPr>
        <p:spPr>
          <a:xfrm>
            <a:off x="114156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16" name="PlaceHolder 2"/>
          <p:cNvSpPr>
            <a:spLocks noGrp="1"/>
          </p:cNvSpPr>
          <p:nvPr>
            <p:ph type="body"/>
          </p:nvPr>
        </p:nvSpPr>
        <p:spPr>
          <a:xfrm>
            <a:off x="1141560" y="606600"/>
            <a:ext cx="4836960" cy="329940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17" name="PlaceHolder 3"/>
          <p:cNvSpPr>
            <a:spLocks noGrp="1"/>
          </p:cNvSpPr>
          <p:nvPr>
            <p:ph type="body"/>
          </p:nvPr>
        </p:nvSpPr>
        <p:spPr>
          <a:xfrm>
            <a:off x="622080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18" name="PlaceHolder 4"/>
          <p:cNvSpPr>
            <a:spLocks noGrp="1"/>
          </p:cNvSpPr>
          <p:nvPr>
            <p:ph type="body"/>
          </p:nvPr>
        </p:nvSpPr>
        <p:spPr>
          <a:xfrm>
            <a:off x="6220800" y="232992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141560" y="4304520"/>
            <a:ext cx="9911880" cy="819000"/>
          </a:xfrm>
          <a:prstGeom prst="rect">
            <a:avLst/>
          </a:prstGeom>
        </p:spPr>
        <p:txBody>
          <a:bodyPr lIns="0" rIns="0" tIns="0" bIns="0" anchor="ctr">
            <a:noAutofit/>
          </a:bodyPr>
          <a:p>
            <a:endParaRPr b="0" lang="fr-FR" sz="1800" spc="-1" strike="noStrike">
              <a:solidFill>
                <a:srgbClr val="ffffff"/>
              </a:solidFill>
              <a:latin typeface="Tw Cen MT"/>
            </a:endParaRPr>
          </a:p>
        </p:txBody>
      </p:sp>
      <p:sp>
        <p:nvSpPr>
          <p:cNvPr id="120" name="PlaceHolder 2"/>
          <p:cNvSpPr>
            <a:spLocks noGrp="1"/>
          </p:cNvSpPr>
          <p:nvPr>
            <p:ph type="body"/>
          </p:nvPr>
        </p:nvSpPr>
        <p:spPr>
          <a:xfrm>
            <a:off x="114156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21" name="PlaceHolder 3"/>
          <p:cNvSpPr>
            <a:spLocks noGrp="1"/>
          </p:cNvSpPr>
          <p:nvPr>
            <p:ph type="body"/>
          </p:nvPr>
        </p:nvSpPr>
        <p:spPr>
          <a:xfrm>
            <a:off x="6220800" y="606600"/>
            <a:ext cx="4836960" cy="1573560"/>
          </a:xfrm>
          <a:prstGeom prst="rect">
            <a:avLst/>
          </a:prstGeom>
        </p:spPr>
        <p:txBody>
          <a:bodyPr lIns="0" rIns="0" tIns="0" bIns="0">
            <a:normAutofit/>
          </a:bodyPr>
          <a:p>
            <a:endParaRPr b="0" lang="fr-FR" sz="2400" spc="-1" strike="noStrike">
              <a:solidFill>
                <a:srgbClr val="ffffff"/>
              </a:solidFill>
              <a:latin typeface="Tw Cen MT"/>
            </a:endParaRPr>
          </a:p>
        </p:txBody>
      </p:sp>
      <p:sp>
        <p:nvSpPr>
          <p:cNvPr id="122" name="PlaceHolder 4"/>
          <p:cNvSpPr>
            <a:spLocks noGrp="1"/>
          </p:cNvSpPr>
          <p:nvPr>
            <p:ph type="body"/>
          </p:nvPr>
        </p:nvSpPr>
        <p:spPr>
          <a:xfrm>
            <a:off x="1141560" y="2329920"/>
            <a:ext cx="9911880" cy="1573560"/>
          </a:xfrm>
          <a:prstGeom prst="rect">
            <a:avLst/>
          </a:prstGeom>
        </p:spPr>
        <p:txBody>
          <a:bodyPr lIns="0" rIns="0" tIns="0" bIns="0">
            <a:normAutofit/>
          </a:bodyPr>
          <a:p>
            <a:endParaRPr b="0" lang="fr-FR" sz="2400" spc="-1" strike="noStrike">
              <a:solidFill>
                <a:srgbClr val="ffffff"/>
              </a:solidFill>
              <a:latin typeface="Tw Cen M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Image 2" descr="\\DROBO-FS\QuickDrops\JB\PPTX NG\Droplets\LightingOverlay.png"/>
          <p:cNvPicPr/>
          <p:nvPr/>
        </p:nvPicPr>
        <p:blipFill>
          <a:blip r:embed="rId3">
            <a:alphaModFix amt="30000"/>
          </a:blip>
          <a:stretch/>
        </p:blipFill>
        <p:spPr>
          <a:xfrm>
            <a:off x="0" y="0"/>
            <a:ext cx="12191760" cy="6857640"/>
          </a:xfrm>
          <a:prstGeom prst="rect">
            <a:avLst/>
          </a:prstGeom>
          <a:ln w="0">
            <a:noFill/>
          </a:ln>
        </p:spPr>
      </p:pic>
      <p:grpSp>
        <p:nvGrpSpPr>
          <p:cNvPr id="1" name="Groupe 7"/>
          <p:cNvGrpSpPr/>
          <p:nvPr/>
        </p:nvGrpSpPr>
        <p:grpSpPr>
          <a:xfrm>
            <a:off x="-14400" y="0"/>
            <a:ext cx="12053520" cy="6857640"/>
            <a:chOff x="-14400" y="0"/>
            <a:chExt cx="12053520" cy="6857640"/>
          </a:xfrm>
        </p:grpSpPr>
        <p:grpSp>
          <p:nvGrpSpPr>
            <p:cNvPr id="2" name="Groupe 8"/>
            <p:cNvGrpSpPr/>
            <p:nvPr/>
          </p:nvGrpSpPr>
          <p:grpSpPr>
            <a:xfrm>
              <a:off x="-14400" y="0"/>
              <a:ext cx="1220760" cy="6857640"/>
              <a:chOff x="-14400" y="0"/>
              <a:chExt cx="1220760" cy="6857640"/>
            </a:xfrm>
          </p:grpSpPr>
          <p:sp>
            <p:nvSpPr>
              <p:cNvPr id="3" name="Rectangle 5"/>
              <p:cNvSpPr/>
              <p:nvPr/>
            </p:nvSpPr>
            <p:spPr>
              <a:xfrm>
                <a:off x="114480" y="468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4" name="Forme libre 6"/>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 name="Forme libre 7"/>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 name="Forme libre 8"/>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 name="Forme libre 9"/>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 name="Forme libre 10"/>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 name="Forme libre 11"/>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0" name="Forme libre 12"/>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1" name="Forme libre 13"/>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2" name="Forme libre 14"/>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3" name="Forme libre 15"/>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 name="Ligne 16"/>
              <p:cNvSpPr/>
              <p:nvPr/>
            </p:nvSpPr>
            <p:spPr>
              <a:xfrm>
                <a:off x="-4680" y="9360"/>
                <a:ext cx="360" cy="360"/>
              </a:xfrm>
              <a:custGeom>
                <a:avLst/>
                <a:gdLst/>
                <a:ahLst/>
                <a:rect l="0" t="0" r="r" b="b"/>
                <a:pathLst>
                  <a:path w="1" h="1">
                    <a:moveTo>
                      <a:pt x="0" y="0"/>
                    </a:moveTo>
                    <a:lnTo>
                      <a:pt x="0" y="0"/>
                    </a:lnTo>
                  </a:path>
                </a:pathLst>
              </a:custGeom>
              <a:ln w="15">
                <a:solidFill>
                  <a:srgbClr val="ffffff"/>
                </a:solidFill>
              </a:ln>
            </p:spPr>
          </p:sp>
          <p:sp>
            <p:nvSpPr>
              <p:cNvPr id="15" name="Forme libre 17"/>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 name="Forme libre 18"/>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 name="Forme libre 19"/>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8" name="Forme libre 20"/>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9" name="Rectangle 21"/>
              <p:cNvSpPr/>
              <p:nvPr/>
            </p:nvSpPr>
            <p:spPr>
              <a:xfrm>
                <a:off x="133200" y="466236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20" name="Forme libre 22"/>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1" name="Forme libre 23"/>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2" name="Forme libre 24"/>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 name="Forme libre 25"/>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 name="Forme libre 26"/>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5" name="Forme libre 27"/>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6" name="Forme libre 28"/>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7" name="Forme libre 29"/>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8" name="Forme libre 30"/>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9" name="Forme libre 31"/>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grpSp>
        <p:grpSp>
          <p:nvGrpSpPr>
            <p:cNvPr id="30" name="Groupe 9"/>
            <p:cNvGrpSpPr/>
            <p:nvPr/>
          </p:nvGrpSpPr>
          <p:grpSpPr>
            <a:xfrm>
              <a:off x="11364840" y="0"/>
              <a:ext cx="674280" cy="6848280"/>
              <a:chOff x="11364840" y="0"/>
              <a:chExt cx="674280" cy="6848280"/>
            </a:xfrm>
          </p:grpSpPr>
          <p:sp>
            <p:nvSpPr>
              <p:cNvPr id="31" name="Forme libre 32"/>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2" name="Forme libre 33"/>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3" name="Forme libre 34"/>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4" name="Forme libre 35"/>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5" name="Forme libre 36"/>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6" name="Forme libre 37"/>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7" name="Forme libre 38"/>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8" name="Forme libre 39"/>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9" name="Forme libre 40"/>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0" name="Rectangle 41"/>
              <p:cNvSpPr/>
              <p:nvPr/>
            </p:nvSpPr>
            <p:spPr>
              <a:xfrm>
                <a:off x="11939760" y="6595920"/>
                <a:ext cx="23400" cy="25200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grpSp>
      </p:grpSp>
      <p:pic>
        <p:nvPicPr>
          <p:cNvPr id="41" name="Image 2" descr="\\DROBO-FS\QuickDrops\JB\PPTX NG\Droplets\LightingOverlay.png"/>
          <p:cNvPicPr/>
          <p:nvPr/>
        </p:nvPicPr>
        <p:blipFill>
          <a:blip r:embed="rId4">
            <a:alphaModFix amt="30000"/>
          </a:blip>
          <a:stretch/>
        </p:blipFill>
        <p:spPr>
          <a:xfrm>
            <a:off x="0" y="0"/>
            <a:ext cx="12191760" cy="6857640"/>
          </a:xfrm>
          <a:prstGeom prst="rect">
            <a:avLst/>
          </a:prstGeom>
          <a:ln w="0">
            <a:noFill/>
          </a:ln>
        </p:spPr>
      </p:pic>
      <p:grpSp>
        <p:nvGrpSpPr>
          <p:cNvPr id="42" name="Groupe 10"/>
          <p:cNvGrpSpPr/>
          <p:nvPr/>
        </p:nvGrpSpPr>
        <p:grpSpPr>
          <a:xfrm>
            <a:off x="0" y="0"/>
            <a:ext cx="2304720" cy="6857640"/>
            <a:chOff x="0" y="0"/>
            <a:chExt cx="2304720" cy="6857640"/>
          </a:xfrm>
        </p:grpSpPr>
        <p:sp>
          <p:nvSpPr>
            <p:cNvPr id="43" name="Rectangle 5"/>
            <p:cNvSpPr/>
            <p:nvPr/>
          </p:nvSpPr>
          <p:spPr>
            <a:xfrm>
              <a:off x="1209600" y="468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44" name="Forme libre 6"/>
            <p:cNvSpPr/>
            <p:nvPr/>
          </p:nvSpPr>
          <p:spPr>
            <a:xfrm>
              <a:off x="112860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5" name="Forme libre 7"/>
            <p:cNvSpPr/>
            <p:nvPr/>
          </p:nvSpPr>
          <p:spPr>
            <a:xfrm>
              <a:off x="112392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6" name="Rectangle 8"/>
            <p:cNvSpPr/>
            <p:nvPr/>
          </p:nvSpPr>
          <p:spPr>
            <a:xfrm>
              <a:off x="414360" y="9360"/>
              <a:ext cx="28080" cy="44812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47" name="Forme libre 9"/>
            <p:cNvSpPr/>
            <p:nvPr/>
          </p:nvSpPr>
          <p:spPr>
            <a:xfrm>
              <a:off x="3333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8" name="Forme libre 10"/>
            <p:cNvSpPr/>
            <p:nvPr/>
          </p:nvSpPr>
          <p:spPr>
            <a:xfrm>
              <a:off x="190440" y="9360"/>
              <a:ext cx="151920" cy="90756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9" name="Forme libre 11"/>
            <p:cNvSpPr/>
            <p:nvPr/>
          </p:nvSpPr>
          <p:spPr>
            <a:xfrm>
              <a:off x="1290600" y="14400"/>
              <a:ext cx="375840" cy="180144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0" name="Forme libre 12"/>
            <p:cNvSpPr/>
            <p:nvPr/>
          </p:nvSpPr>
          <p:spPr>
            <a:xfrm>
              <a:off x="1600200" y="18018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1" name="Forme libre 13"/>
            <p:cNvSpPr/>
            <p:nvPr/>
          </p:nvSpPr>
          <p:spPr>
            <a:xfrm>
              <a:off x="1380960" y="9360"/>
              <a:ext cx="371160" cy="142524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2" name="Forme libre 14"/>
            <p:cNvSpPr/>
            <p:nvPr/>
          </p:nvSpPr>
          <p:spPr>
            <a:xfrm>
              <a:off x="164304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3" name="Forme libre 15"/>
            <p:cNvSpPr/>
            <p:nvPr/>
          </p:nvSpPr>
          <p:spPr>
            <a:xfrm>
              <a:off x="1685880" y="14209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4" name="Forme libre 16"/>
            <p:cNvSpPr/>
            <p:nvPr/>
          </p:nvSpPr>
          <p:spPr>
            <a:xfrm>
              <a:off x="1685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5" name="Forme libre 17"/>
            <p:cNvSpPr/>
            <p:nvPr/>
          </p:nvSpPr>
          <p:spPr>
            <a:xfrm>
              <a:off x="1743120" y="4680"/>
              <a:ext cx="418680" cy="52200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6" name="Forme libre 18"/>
            <p:cNvSpPr/>
            <p:nvPr/>
          </p:nvSpPr>
          <p:spPr>
            <a:xfrm>
              <a:off x="211932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7" name="Forme libre 19"/>
            <p:cNvSpPr/>
            <p:nvPr/>
          </p:nvSpPr>
          <p:spPr>
            <a:xfrm>
              <a:off x="952560" y="4680"/>
              <a:ext cx="151920" cy="90756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8" name="Forme libre 20"/>
            <p:cNvSpPr/>
            <p:nvPr/>
          </p:nvSpPr>
          <p:spPr>
            <a:xfrm>
              <a:off x="866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9" name="Forme libre 21"/>
            <p:cNvSpPr/>
            <p:nvPr/>
          </p:nvSpPr>
          <p:spPr>
            <a:xfrm>
              <a:off x="890640" y="15541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0" name="Forme libre 22"/>
            <p:cNvSpPr/>
            <p:nvPr/>
          </p:nvSpPr>
          <p:spPr>
            <a:xfrm>
              <a:off x="738360" y="5622840"/>
              <a:ext cx="337680" cy="121572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1" name="Forme libre 23"/>
            <p:cNvSpPr/>
            <p:nvPr/>
          </p:nvSpPr>
          <p:spPr>
            <a:xfrm>
              <a:off x="647640" y="5479920"/>
              <a:ext cx="156960" cy="15696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2" name="Forme libre 24"/>
            <p:cNvSpPr/>
            <p:nvPr/>
          </p:nvSpPr>
          <p:spPr>
            <a:xfrm>
              <a:off x="66600" y="903240"/>
              <a:ext cx="190080" cy="1900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3" name="Forme libre 25"/>
            <p:cNvSpPr/>
            <p:nvPr/>
          </p:nvSpPr>
          <p:spPr>
            <a:xfrm>
              <a:off x="0" y="3897360"/>
              <a:ext cx="132840" cy="266400"/>
            </a:xfrm>
            <a:custGeom>
              <a:avLst/>
              <a:gdLst/>
              <a:ahLst/>
              <a:rect l="l" t="t" r="r" b="b"/>
              <a:pathLst>
                <a:path w="84" h="168">
                  <a:moveTo>
                    <a:pt x="69" y="168"/>
                  </a:moveTo>
                  <a:lnTo>
                    <a:pt x="0" y="6"/>
                  </a:lnTo>
                  <a:lnTo>
                    <a:pt x="12" y="0"/>
                  </a:lnTo>
                  <a:lnTo>
                    <a:pt x="84" y="162"/>
                  </a:lnTo>
                  <a:lnTo>
                    <a:pt x="69" y="16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4" name="Forme libre 26"/>
            <p:cNvSpPr/>
            <p:nvPr/>
          </p:nvSpPr>
          <p:spPr>
            <a:xfrm>
              <a:off x="66600" y="414972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5" name="Forme libre 27"/>
            <p:cNvSpPr/>
            <p:nvPr/>
          </p:nvSpPr>
          <p:spPr>
            <a:xfrm>
              <a:off x="0" y="1644480"/>
              <a:ext cx="132840" cy="269640"/>
            </a:xfrm>
            <a:custGeom>
              <a:avLst/>
              <a:gdLst/>
              <a:ahLst/>
              <a:rect l="l" t="t" r="r" b="b"/>
              <a:pathLst>
                <a:path w="84" h="170">
                  <a:moveTo>
                    <a:pt x="12" y="170"/>
                  </a:moveTo>
                  <a:lnTo>
                    <a:pt x="0" y="164"/>
                  </a:lnTo>
                  <a:lnTo>
                    <a:pt x="69" y="0"/>
                  </a:lnTo>
                  <a:lnTo>
                    <a:pt x="84" y="6"/>
                  </a:lnTo>
                  <a:lnTo>
                    <a:pt x="12" y="17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6" name="Forme libre 28"/>
            <p:cNvSpPr/>
            <p:nvPr/>
          </p:nvSpPr>
          <p:spPr>
            <a:xfrm>
              <a:off x="66600" y="14684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7" name="Forme libre 29"/>
            <p:cNvSpPr/>
            <p:nvPr/>
          </p:nvSpPr>
          <p:spPr>
            <a:xfrm>
              <a:off x="695160" y="4680"/>
              <a:ext cx="309240" cy="155844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8" name="Forme libre 30"/>
            <p:cNvSpPr/>
            <p:nvPr/>
          </p:nvSpPr>
          <p:spPr>
            <a:xfrm>
              <a:off x="57240" y="48816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9" name="Forme libre 31"/>
            <p:cNvSpPr/>
            <p:nvPr/>
          </p:nvSpPr>
          <p:spPr>
            <a:xfrm>
              <a:off x="138240" y="5060880"/>
              <a:ext cx="304560" cy="177768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0" name="Forme libre 32"/>
            <p:cNvSpPr/>
            <p:nvPr/>
          </p:nvSpPr>
          <p:spPr>
            <a:xfrm>
              <a:off x="561960" y="64310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1" name="Rectangle 33"/>
            <p:cNvSpPr/>
            <p:nvPr/>
          </p:nvSpPr>
          <p:spPr>
            <a:xfrm>
              <a:off x="642960" y="6610320"/>
              <a:ext cx="23400" cy="24264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72" name="Forme libre 34"/>
            <p:cNvSpPr/>
            <p:nvPr/>
          </p:nvSpPr>
          <p:spPr>
            <a:xfrm>
              <a:off x="76320" y="6431040"/>
              <a:ext cx="190080" cy="18864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3" name="Forme libre 35"/>
            <p:cNvSpPr/>
            <p:nvPr/>
          </p:nvSpPr>
          <p:spPr>
            <a:xfrm>
              <a:off x="0" y="5978520"/>
              <a:ext cx="190080" cy="46152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4" name="Forme libre 36"/>
            <p:cNvSpPr/>
            <p:nvPr/>
          </p:nvSpPr>
          <p:spPr>
            <a:xfrm>
              <a:off x="1014480" y="1801800"/>
              <a:ext cx="213840" cy="75528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5" name="Forme libre 37"/>
            <p:cNvSpPr/>
            <p:nvPr/>
          </p:nvSpPr>
          <p:spPr>
            <a:xfrm>
              <a:off x="938160" y="2548080"/>
              <a:ext cx="166320" cy="15984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6" name="Forme libre 38"/>
            <p:cNvSpPr/>
            <p:nvPr/>
          </p:nvSpPr>
          <p:spPr>
            <a:xfrm>
              <a:off x="595440" y="4680"/>
              <a:ext cx="637920" cy="402552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7" name="Forme libre 39"/>
            <p:cNvSpPr/>
            <p:nvPr/>
          </p:nvSpPr>
          <p:spPr>
            <a:xfrm>
              <a:off x="122400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8" name="Forme libre 40"/>
            <p:cNvSpPr/>
            <p:nvPr/>
          </p:nvSpPr>
          <p:spPr>
            <a:xfrm>
              <a:off x="1300320" y="1849320"/>
              <a:ext cx="109080" cy="10764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9" name="Forme libre 41"/>
            <p:cNvSpPr/>
            <p:nvPr/>
          </p:nvSpPr>
          <p:spPr>
            <a:xfrm>
              <a:off x="281160" y="3417840"/>
              <a:ext cx="142560" cy="47448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0" name="Forme libre 42"/>
            <p:cNvSpPr/>
            <p:nvPr/>
          </p:nvSpPr>
          <p:spPr>
            <a:xfrm>
              <a:off x="237960" y="3882960"/>
              <a:ext cx="109080" cy="10908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1" name="Forme libre 43"/>
            <p:cNvSpPr/>
            <p:nvPr/>
          </p:nvSpPr>
          <p:spPr>
            <a:xfrm>
              <a:off x="4680" y="2166840"/>
              <a:ext cx="114120" cy="45216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2" name="Forme libre 44"/>
            <p:cNvSpPr/>
            <p:nvPr/>
          </p:nvSpPr>
          <p:spPr>
            <a:xfrm>
              <a:off x="52560" y="2066760"/>
              <a:ext cx="109080" cy="1090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3" name="Rectangle 45"/>
            <p:cNvSpPr/>
            <p:nvPr/>
          </p:nvSpPr>
          <p:spPr>
            <a:xfrm>
              <a:off x="1228680" y="466236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84" name="Forme libre 46"/>
            <p:cNvSpPr/>
            <p:nvPr/>
          </p:nvSpPr>
          <p:spPr>
            <a:xfrm>
              <a:off x="1319040" y="5041800"/>
              <a:ext cx="371160" cy="180144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5" name="Forme libre 47"/>
            <p:cNvSpPr/>
            <p:nvPr/>
          </p:nvSpPr>
          <p:spPr>
            <a:xfrm>
              <a:off x="114768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6" name="Forme libre 48"/>
            <p:cNvSpPr/>
            <p:nvPr/>
          </p:nvSpPr>
          <p:spPr>
            <a:xfrm>
              <a:off x="819000" y="3983040"/>
              <a:ext cx="347400" cy="286020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7" name="Forme libre 49"/>
            <p:cNvSpPr/>
            <p:nvPr/>
          </p:nvSpPr>
          <p:spPr>
            <a:xfrm>
              <a:off x="728640" y="380700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8" name="Forme libre 50"/>
            <p:cNvSpPr/>
            <p:nvPr/>
          </p:nvSpPr>
          <p:spPr>
            <a:xfrm>
              <a:off x="162396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9" name="Forme libre 51"/>
            <p:cNvSpPr/>
            <p:nvPr/>
          </p:nvSpPr>
          <p:spPr>
            <a:xfrm>
              <a:off x="1405080" y="5423040"/>
              <a:ext cx="371160" cy="142524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0" name="Forme libre 52"/>
            <p:cNvSpPr/>
            <p:nvPr/>
          </p:nvSpPr>
          <p:spPr>
            <a:xfrm>
              <a:off x="166680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1" name="Forme libre 53"/>
            <p:cNvSpPr/>
            <p:nvPr/>
          </p:nvSpPr>
          <p:spPr>
            <a:xfrm>
              <a:off x="170964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2" name="Forme libre 54"/>
            <p:cNvSpPr/>
            <p:nvPr/>
          </p:nvSpPr>
          <p:spPr>
            <a:xfrm>
              <a:off x="170964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3" name="Forme libre 55"/>
            <p:cNvSpPr/>
            <p:nvPr/>
          </p:nvSpPr>
          <p:spPr>
            <a:xfrm>
              <a:off x="1766880" y="6330960"/>
              <a:ext cx="418680" cy="52668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4" name="Forme libre 56"/>
            <p:cNvSpPr/>
            <p:nvPr/>
          </p:nvSpPr>
          <p:spPr>
            <a:xfrm>
              <a:off x="214776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5" name="Forme libre 57"/>
            <p:cNvSpPr/>
            <p:nvPr/>
          </p:nvSpPr>
          <p:spPr>
            <a:xfrm>
              <a:off x="504720" y="9360"/>
              <a:ext cx="232920" cy="510336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6" name="Forme libre 58"/>
            <p:cNvSpPr/>
            <p:nvPr/>
          </p:nvSpPr>
          <p:spPr>
            <a:xfrm>
              <a:off x="633240" y="5103720"/>
              <a:ext cx="185400" cy="18540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grpSp>
      <p:sp>
        <p:nvSpPr>
          <p:cNvPr id="97" name="PlaceHolder 1"/>
          <p:cNvSpPr>
            <a:spLocks noGrp="1"/>
          </p:cNvSpPr>
          <p:nvPr>
            <p:ph type="title"/>
          </p:nvPr>
        </p:nvSpPr>
        <p:spPr>
          <a:xfrm>
            <a:off x="1876320" y="1122480"/>
            <a:ext cx="8791200" cy="2387160"/>
          </a:xfrm>
          <a:prstGeom prst="rect">
            <a:avLst/>
          </a:prstGeom>
        </p:spPr>
        <p:txBody>
          <a:bodyPr anchor="b">
            <a:normAutofit/>
          </a:bodyPr>
          <a:p>
            <a:pPr>
              <a:lnSpc>
                <a:spcPct val="90000"/>
              </a:lnSpc>
            </a:pPr>
            <a:r>
              <a:rPr b="0" lang="fr-FR" sz="4800" spc="-1" strike="noStrike" cap="all">
                <a:solidFill>
                  <a:srgbClr val="ffffff"/>
                </a:solidFill>
                <a:latin typeface="Tw Cen MT"/>
              </a:rPr>
              <a:t>Modifiez le style du titre</a:t>
            </a:r>
            <a:endParaRPr b="0" lang="fr-FR" sz="4800" spc="-1" strike="noStrike">
              <a:solidFill>
                <a:srgbClr val="ffffff"/>
              </a:solidFill>
              <a:latin typeface="Tw Cen MT"/>
            </a:endParaRPr>
          </a:p>
        </p:txBody>
      </p:sp>
      <p:sp>
        <p:nvSpPr>
          <p:cNvPr id="98" name="PlaceHolder 2"/>
          <p:cNvSpPr>
            <a:spLocks noGrp="1"/>
          </p:cNvSpPr>
          <p:nvPr>
            <p:ph type="dt"/>
          </p:nvPr>
        </p:nvSpPr>
        <p:spPr>
          <a:xfrm>
            <a:off x="7077600" y="5410080"/>
            <a:ext cx="2742840" cy="364680"/>
          </a:xfrm>
          <a:prstGeom prst="rect">
            <a:avLst/>
          </a:prstGeom>
        </p:spPr>
        <p:txBody>
          <a:bodyPr anchor="ctr">
            <a:noAutofit/>
          </a:bodyPr>
          <a:p>
            <a:pPr algn="r">
              <a:lnSpc>
                <a:spcPct val="100000"/>
              </a:lnSpc>
            </a:pPr>
            <a:fld id="{4879BDC2-FE3A-40E7-8E6B-9D1C60CE44EB}" type="datetime1">
              <a:rPr b="0" lang="fr-FR" sz="1050" spc="-1" strike="noStrike">
                <a:solidFill>
                  <a:srgbClr val="ffffff"/>
                </a:solidFill>
                <a:latin typeface="Tw Cen MT"/>
              </a:rPr>
              <a:t>04/11/2021</a:t>
            </a:fld>
            <a:endParaRPr b="0" lang="fr-SN" sz="1050" spc="-1" strike="noStrike">
              <a:latin typeface="Times New Roman"/>
            </a:endParaRPr>
          </a:p>
        </p:txBody>
      </p:sp>
      <p:sp>
        <p:nvSpPr>
          <p:cNvPr id="99" name="PlaceHolder 3"/>
          <p:cNvSpPr>
            <a:spLocks noGrp="1"/>
          </p:cNvSpPr>
          <p:nvPr>
            <p:ph type="ftr"/>
          </p:nvPr>
        </p:nvSpPr>
        <p:spPr>
          <a:xfrm>
            <a:off x="1876320" y="5410080"/>
            <a:ext cx="5124600" cy="364680"/>
          </a:xfrm>
          <a:prstGeom prst="rect">
            <a:avLst/>
          </a:prstGeom>
        </p:spPr>
        <p:txBody>
          <a:bodyPr anchor="ctr">
            <a:noAutofit/>
          </a:bodyPr>
          <a:p>
            <a:endParaRPr b="0" lang="fr-SN" sz="2400" spc="-1" strike="noStrike">
              <a:latin typeface="Times New Roman"/>
            </a:endParaRPr>
          </a:p>
        </p:txBody>
      </p:sp>
      <p:sp>
        <p:nvSpPr>
          <p:cNvPr id="100" name="PlaceHolder 4"/>
          <p:cNvSpPr>
            <a:spLocks noGrp="1"/>
          </p:cNvSpPr>
          <p:nvPr>
            <p:ph type="sldNum"/>
          </p:nvPr>
        </p:nvSpPr>
        <p:spPr>
          <a:xfrm>
            <a:off x="9896760" y="5410080"/>
            <a:ext cx="770760" cy="364680"/>
          </a:xfrm>
          <a:prstGeom prst="rect">
            <a:avLst/>
          </a:prstGeom>
        </p:spPr>
        <p:txBody>
          <a:bodyPr anchor="ctr">
            <a:noAutofit/>
          </a:bodyPr>
          <a:p>
            <a:pPr algn="r">
              <a:lnSpc>
                <a:spcPct val="100000"/>
              </a:lnSpc>
            </a:pPr>
            <a:fld id="{BDBDF54B-42E6-4A87-922F-4ED1DF748B9E}" type="slidenum">
              <a:rPr b="0" lang="fr-FR" sz="1050" spc="-1" strike="noStrike">
                <a:solidFill>
                  <a:srgbClr val="ffffff"/>
                </a:solidFill>
                <a:latin typeface="Tw Cen MT"/>
              </a:rPr>
              <a:t>&lt;numéro&gt;</a:t>
            </a:fld>
            <a:endParaRPr b="0" lang="fr-SN" sz="1050" spc="-1" strike="noStrike">
              <a:latin typeface="Times New Roman"/>
            </a:endParaRPr>
          </a:p>
        </p:txBody>
      </p:sp>
      <p:sp>
        <p:nvSpPr>
          <p:cNvPr id="101"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2400" spc="-1" strike="noStrike">
                <a:solidFill>
                  <a:srgbClr val="ffffff"/>
                </a:solidFill>
                <a:latin typeface="Tw Cen MT"/>
              </a:rPr>
              <a:t>Cliquez pour éditer le format du plan de texte</a:t>
            </a:r>
            <a:endParaRPr b="0" lang="fr-FR" sz="2400" spc="-1" strike="noStrike">
              <a:solidFill>
                <a:srgbClr val="ffffff"/>
              </a:solidFill>
              <a:latin typeface="Tw Cen MT"/>
            </a:endParaRPr>
          </a:p>
          <a:p>
            <a:pPr lvl="1" marL="864000" indent="-324000">
              <a:spcBef>
                <a:spcPts val="1134"/>
              </a:spcBef>
              <a:buClr>
                <a:srgbClr val="ffffff"/>
              </a:buClr>
              <a:buSzPct val="75000"/>
              <a:buFont typeface="Symbol" charset="2"/>
              <a:buChar char=""/>
            </a:pPr>
            <a:r>
              <a:rPr b="0" lang="fr-FR" sz="1800" spc="-1" strike="noStrike">
                <a:solidFill>
                  <a:srgbClr val="ffffff"/>
                </a:solidFill>
                <a:latin typeface="Tw Cen MT"/>
              </a:rPr>
              <a:t>Second niveau de plan</a:t>
            </a:r>
            <a:endParaRPr b="0" lang="fr-FR" sz="1800" spc="-1" strike="noStrike">
              <a:solidFill>
                <a:srgbClr val="ffffff"/>
              </a:solidFill>
              <a:latin typeface="Tw Cen MT"/>
            </a:endParaRPr>
          </a:p>
          <a:p>
            <a:pPr lvl="2" marL="1296000" indent="-288000">
              <a:spcBef>
                <a:spcPts val="850"/>
              </a:spcBef>
              <a:buClr>
                <a:srgbClr val="ffffff"/>
              </a:buClr>
              <a:buSzPct val="45000"/>
              <a:buFont typeface="Wingdings" charset="2"/>
              <a:buChar char=""/>
            </a:pPr>
            <a:r>
              <a:rPr b="0" lang="fr-FR" sz="1600" spc="-1" strike="noStrike">
                <a:solidFill>
                  <a:srgbClr val="ffffff"/>
                </a:solidFill>
                <a:latin typeface="Tw Cen MT"/>
              </a:rPr>
              <a:t>Troisième niveau de plan</a:t>
            </a:r>
            <a:endParaRPr b="0" lang="fr-FR" sz="1600" spc="-1" strike="noStrike">
              <a:solidFill>
                <a:srgbClr val="ffffff"/>
              </a:solidFill>
              <a:latin typeface="Tw Cen MT"/>
            </a:endParaRPr>
          </a:p>
          <a:p>
            <a:pPr lvl="3" marL="1728000" indent="-216000">
              <a:spcBef>
                <a:spcPts val="567"/>
              </a:spcBef>
              <a:buClr>
                <a:srgbClr val="ffffff"/>
              </a:buClr>
              <a:buSzPct val="75000"/>
              <a:buFont typeface="Symbol" charset="2"/>
              <a:buChar char=""/>
            </a:pPr>
            <a:r>
              <a:rPr b="0" lang="fr-FR" sz="1600" spc="-1" strike="noStrike">
                <a:solidFill>
                  <a:srgbClr val="ffffff"/>
                </a:solidFill>
                <a:latin typeface="Tw Cen MT"/>
              </a:rPr>
              <a:t>Quatrième niveau de plan</a:t>
            </a:r>
            <a:endParaRPr b="0" lang="fr-FR" sz="1600" spc="-1" strike="noStrike">
              <a:solidFill>
                <a:srgbClr val="ffffff"/>
              </a:solidFill>
              <a:latin typeface="Tw Cen MT"/>
            </a:endParaRPr>
          </a:p>
          <a:p>
            <a:pPr lvl="4" marL="2160000" indent="-216000">
              <a:spcBef>
                <a:spcPts val="283"/>
              </a:spcBef>
              <a:buClr>
                <a:srgbClr val="ffffff"/>
              </a:buClr>
              <a:buSzPct val="45000"/>
              <a:buFont typeface="Wingdings" charset="2"/>
              <a:buChar char=""/>
            </a:pPr>
            <a:r>
              <a:rPr b="0" lang="fr-FR" sz="2000" spc="-1" strike="noStrike">
                <a:solidFill>
                  <a:srgbClr val="ffffff"/>
                </a:solidFill>
                <a:latin typeface="Tw Cen MT"/>
              </a:rPr>
              <a:t>Cinquième niveau de plan</a:t>
            </a:r>
            <a:endParaRPr b="0" lang="fr-FR" sz="2000" spc="-1" strike="noStrike">
              <a:solidFill>
                <a:srgbClr val="ffffff"/>
              </a:solidFill>
              <a:latin typeface="Tw Cen MT"/>
            </a:endParaRPr>
          </a:p>
          <a:p>
            <a:pPr lvl="5" marL="2592000" indent="-216000">
              <a:spcBef>
                <a:spcPts val="283"/>
              </a:spcBef>
              <a:buClr>
                <a:srgbClr val="ffffff"/>
              </a:buClr>
              <a:buSzPct val="45000"/>
              <a:buFont typeface="Wingdings" charset="2"/>
              <a:buChar char=""/>
            </a:pPr>
            <a:r>
              <a:rPr b="0" lang="fr-FR" sz="2000" spc="-1" strike="noStrike">
                <a:solidFill>
                  <a:srgbClr val="ffffff"/>
                </a:solidFill>
                <a:latin typeface="Tw Cen MT"/>
              </a:rPr>
              <a:t>Sixième niveau de plan</a:t>
            </a:r>
            <a:endParaRPr b="0" lang="fr-FR" sz="2000" spc="-1" strike="noStrike">
              <a:solidFill>
                <a:srgbClr val="ffffff"/>
              </a:solidFill>
              <a:latin typeface="Tw Cen MT"/>
            </a:endParaRPr>
          </a:p>
          <a:p>
            <a:pPr lvl="6" marL="3024000" indent="-216000">
              <a:spcBef>
                <a:spcPts val="283"/>
              </a:spcBef>
              <a:buClr>
                <a:srgbClr val="ffffff"/>
              </a:buClr>
              <a:buSzPct val="45000"/>
              <a:buFont typeface="Wingdings" charset="2"/>
              <a:buChar char=""/>
            </a:pPr>
            <a:r>
              <a:rPr b="0" lang="fr-FR" sz="2000" spc="-1" strike="noStrike">
                <a:solidFill>
                  <a:srgbClr val="ffffff"/>
                </a:solidFill>
                <a:latin typeface="Tw Cen MT"/>
              </a:rPr>
              <a:t>Septième niveau de plan</a:t>
            </a:r>
            <a:endParaRPr b="0" lang="fr-FR" sz="2000" spc="-1" strike="noStrike">
              <a:solidFill>
                <a:srgbClr val="ffffff"/>
              </a:solidFill>
              <a:latin typeface="Tw Cen MT"/>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38" name="Image 2" descr="\\DROBO-FS\QuickDrops\JB\PPTX NG\Droplets\LightingOverlay.png"/>
          <p:cNvPicPr/>
          <p:nvPr/>
        </p:nvPicPr>
        <p:blipFill>
          <a:blip r:embed="rId3">
            <a:alphaModFix amt="30000"/>
          </a:blip>
          <a:stretch/>
        </p:blipFill>
        <p:spPr>
          <a:xfrm>
            <a:off x="0" y="0"/>
            <a:ext cx="12191760" cy="6857640"/>
          </a:xfrm>
          <a:prstGeom prst="rect">
            <a:avLst/>
          </a:prstGeom>
          <a:ln w="0">
            <a:noFill/>
          </a:ln>
        </p:spPr>
      </p:pic>
      <p:grpSp>
        <p:nvGrpSpPr>
          <p:cNvPr id="139" name="Groupe 7"/>
          <p:cNvGrpSpPr/>
          <p:nvPr/>
        </p:nvGrpSpPr>
        <p:grpSpPr>
          <a:xfrm>
            <a:off x="-14400" y="0"/>
            <a:ext cx="12053520" cy="6857640"/>
            <a:chOff x="-14400" y="0"/>
            <a:chExt cx="12053520" cy="6857640"/>
          </a:xfrm>
        </p:grpSpPr>
        <p:grpSp>
          <p:nvGrpSpPr>
            <p:cNvPr id="140" name="Groupe 8"/>
            <p:cNvGrpSpPr/>
            <p:nvPr/>
          </p:nvGrpSpPr>
          <p:grpSpPr>
            <a:xfrm>
              <a:off x="-14400" y="0"/>
              <a:ext cx="1220760" cy="6857640"/>
              <a:chOff x="-14400" y="0"/>
              <a:chExt cx="1220760" cy="6857640"/>
            </a:xfrm>
          </p:grpSpPr>
          <p:sp>
            <p:nvSpPr>
              <p:cNvPr id="141" name="Rectangle 5"/>
              <p:cNvSpPr/>
              <p:nvPr/>
            </p:nvSpPr>
            <p:spPr>
              <a:xfrm>
                <a:off x="114480" y="468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142" name="Forme libre 6"/>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3" name="Forme libre 7"/>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4" name="Forme libre 8"/>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5" name="Forme libre 9"/>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6" name="Forme libre 10"/>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7" name="Forme libre 11"/>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8" name="Forme libre 12"/>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9" name="Forme libre 13"/>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0" name="Forme libre 14"/>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1" name="Forme libre 15"/>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2" name="Ligne 16"/>
              <p:cNvSpPr/>
              <p:nvPr/>
            </p:nvSpPr>
            <p:spPr>
              <a:xfrm>
                <a:off x="-4680" y="9360"/>
                <a:ext cx="360" cy="360"/>
              </a:xfrm>
              <a:custGeom>
                <a:avLst/>
                <a:gdLst/>
                <a:ahLst/>
                <a:rect l="0" t="0" r="r" b="b"/>
                <a:pathLst>
                  <a:path w="1" h="1">
                    <a:moveTo>
                      <a:pt x="0" y="0"/>
                    </a:moveTo>
                    <a:lnTo>
                      <a:pt x="0" y="0"/>
                    </a:lnTo>
                  </a:path>
                </a:pathLst>
              </a:custGeom>
              <a:ln w="15">
                <a:solidFill>
                  <a:srgbClr val="ffffff"/>
                </a:solidFill>
              </a:ln>
            </p:spPr>
          </p:sp>
          <p:sp>
            <p:nvSpPr>
              <p:cNvPr id="153" name="Forme libre 17"/>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4" name="Forme libre 18"/>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5" name="Forme libre 19"/>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6" name="Forme libre 20"/>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7" name="Rectangle 21"/>
              <p:cNvSpPr/>
              <p:nvPr/>
            </p:nvSpPr>
            <p:spPr>
              <a:xfrm>
                <a:off x="133200" y="466236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158" name="Forme libre 22"/>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9" name="Forme libre 23"/>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0" name="Forme libre 24"/>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1" name="Forme libre 25"/>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2" name="Forme libre 26"/>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3" name="Forme libre 27"/>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4" name="Forme libre 28"/>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5" name="Forme libre 29"/>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6" name="Forme libre 30"/>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7" name="Forme libre 31"/>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grpSp>
        <p:grpSp>
          <p:nvGrpSpPr>
            <p:cNvPr id="168" name="Groupe 9"/>
            <p:cNvGrpSpPr/>
            <p:nvPr/>
          </p:nvGrpSpPr>
          <p:grpSpPr>
            <a:xfrm>
              <a:off x="11364840" y="0"/>
              <a:ext cx="674280" cy="6848280"/>
              <a:chOff x="11364840" y="0"/>
              <a:chExt cx="674280" cy="6848280"/>
            </a:xfrm>
          </p:grpSpPr>
          <p:sp>
            <p:nvSpPr>
              <p:cNvPr id="169" name="Forme libre 32"/>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0" name="Forme libre 33"/>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1" name="Forme libre 34"/>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2" name="Forme libre 35"/>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3" name="Forme libre 36"/>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4" name="Forme libre 37"/>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5" name="Forme libre 38"/>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6" name="Forme libre 39"/>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7" name="Forme libre 40"/>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8" name="Rectangle 41"/>
              <p:cNvSpPr/>
              <p:nvPr/>
            </p:nvSpPr>
            <p:spPr>
              <a:xfrm>
                <a:off x="11939760" y="6595920"/>
                <a:ext cx="23400" cy="25200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grpSp>
      </p:grpSp>
      <p:sp>
        <p:nvSpPr>
          <p:cNvPr id="179" name="PlaceHolder 1"/>
          <p:cNvSpPr>
            <a:spLocks noGrp="1"/>
          </p:cNvSpPr>
          <p:nvPr>
            <p:ph type="title"/>
          </p:nvPr>
        </p:nvSpPr>
        <p:spPr>
          <a:xfrm>
            <a:off x="1141560" y="618480"/>
            <a:ext cx="9905760" cy="1478160"/>
          </a:xfrm>
          <a:prstGeom prst="rect">
            <a:avLst/>
          </a:prstGeom>
        </p:spPr>
        <p:txBody>
          <a:bodyPr anchor="ctr">
            <a:noAutofit/>
          </a:bodyPr>
          <a:p>
            <a:pPr>
              <a:lnSpc>
                <a:spcPct val="90000"/>
              </a:lnSpc>
            </a:pPr>
            <a:r>
              <a:rPr b="0" lang="fr-FR" sz="3600" spc="-1" strike="noStrike" cap="all">
                <a:solidFill>
                  <a:srgbClr val="ffffff"/>
                </a:solidFill>
                <a:latin typeface="Tw Cen MT"/>
              </a:rPr>
              <a:t>Modifiez le style du titre</a:t>
            </a:r>
            <a:endParaRPr b="0" lang="fr-FR" sz="3600" spc="-1" strike="noStrike">
              <a:solidFill>
                <a:srgbClr val="ffffff"/>
              </a:solidFill>
              <a:latin typeface="Tw Cen MT"/>
            </a:endParaRPr>
          </a:p>
        </p:txBody>
      </p:sp>
      <p:sp>
        <p:nvSpPr>
          <p:cNvPr id="180" name="PlaceHolder 2"/>
          <p:cNvSpPr>
            <a:spLocks noGrp="1"/>
          </p:cNvSpPr>
          <p:nvPr>
            <p:ph type="body"/>
          </p:nvPr>
        </p:nvSpPr>
        <p:spPr>
          <a:xfrm>
            <a:off x="1141560" y="2249640"/>
            <a:ext cx="9905760" cy="354132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fr-FR" sz="2400" spc="-1" strike="noStrike">
                <a:solidFill>
                  <a:srgbClr val="ffffff"/>
                </a:solidFill>
                <a:latin typeface="Tw Cen MT"/>
              </a:rPr>
              <a:t>Modifiez les styles du texte du masque</a:t>
            </a:r>
            <a:endParaRPr b="0" lang="fr-FR"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fr-FR" sz="2000" spc="-1" strike="noStrike">
                <a:solidFill>
                  <a:srgbClr val="ffffff"/>
                </a:solidFill>
                <a:latin typeface="Tw Cen MT"/>
              </a:rPr>
              <a:t>Deuxième niveau</a:t>
            </a:r>
            <a:endParaRPr b="0" lang="fr-FR"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fr-FR" sz="1800" spc="-1" strike="noStrike">
                <a:solidFill>
                  <a:srgbClr val="ffffff"/>
                </a:solidFill>
                <a:latin typeface="Tw Cen MT"/>
              </a:rPr>
              <a:t>Troisième niveau</a:t>
            </a:r>
            <a:endParaRPr b="0" lang="fr-FR"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fr-FR" sz="1600" spc="-1" strike="noStrike">
                <a:solidFill>
                  <a:srgbClr val="ffffff"/>
                </a:solidFill>
                <a:latin typeface="Tw Cen MT"/>
              </a:rPr>
              <a:t>Quatrième niveau</a:t>
            </a:r>
            <a:endParaRPr b="0" lang="fr-FR"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fr-FR" sz="1600" spc="-1" strike="noStrike">
                <a:solidFill>
                  <a:srgbClr val="ffffff"/>
                </a:solidFill>
                <a:latin typeface="Tw Cen MT"/>
              </a:rPr>
              <a:t>Cinquième niveau</a:t>
            </a:r>
            <a:endParaRPr b="0" lang="fr-FR" sz="1600" spc="-1" strike="noStrike">
              <a:solidFill>
                <a:srgbClr val="ffffff"/>
              </a:solidFill>
              <a:latin typeface="Tw Cen MT"/>
            </a:endParaRPr>
          </a:p>
        </p:txBody>
      </p:sp>
      <p:sp>
        <p:nvSpPr>
          <p:cNvPr id="181" name="PlaceHolder 3"/>
          <p:cNvSpPr>
            <a:spLocks noGrp="1"/>
          </p:cNvSpPr>
          <p:nvPr>
            <p:ph type="dt"/>
          </p:nvPr>
        </p:nvSpPr>
        <p:spPr>
          <a:xfrm>
            <a:off x="7457040" y="5883120"/>
            <a:ext cx="2742840" cy="364680"/>
          </a:xfrm>
          <a:prstGeom prst="rect">
            <a:avLst/>
          </a:prstGeom>
        </p:spPr>
        <p:txBody>
          <a:bodyPr anchor="ctr">
            <a:noAutofit/>
          </a:bodyPr>
          <a:p>
            <a:pPr algn="r">
              <a:lnSpc>
                <a:spcPct val="100000"/>
              </a:lnSpc>
            </a:pPr>
            <a:fld id="{F9DC4895-DBF7-4F34-8EF8-A9CA441D93B0}" type="datetime1">
              <a:rPr b="0" lang="fr-FR" sz="1050" spc="-1" strike="noStrike">
                <a:solidFill>
                  <a:srgbClr val="ffffff"/>
                </a:solidFill>
                <a:latin typeface="Tw Cen MT"/>
              </a:rPr>
              <a:t>04/11/2021</a:t>
            </a:fld>
            <a:endParaRPr b="0" lang="fr-SN" sz="1050" spc="-1" strike="noStrike">
              <a:latin typeface="Times New Roman"/>
            </a:endParaRPr>
          </a:p>
        </p:txBody>
      </p:sp>
      <p:sp>
        <p:nvSpPr>
          <p:cNvPr id="182" name="PlaceHolder 4"/>
          <p:cNvSpPr>
            <a:spLocks noGrp="1"/>
          </p:cNvSpPr>
          <p:nvPr>
            <p:ph type="ftr"/>
          </p:nvPr>
        </p:nvSpPr>
        <p:spPr>
          <a:xfrm>
            <a:off x="1141560" y="5883120"/>
            <a:ext cx="6238800" cy="364680"/>
          </a:xfrm>
          <a:prstGeom prst="rect">
            <a:avLst/>
          </a:prstGeom>
        </p:spPr>
        <p:txBody>
          <a:bodyPr anchor="ctr">
            <a:noAutofit/>
          </a:bodyPr>
          <a:p>
            <a:endParaRPr b="0" lang="fr-SN" sz="2400" spc="-1" strike="noStrike">
              <a:latin typeface="Times New Roman"/>
            </a:endParaRPr>
          </a:p>
        </p:txBody>
      </p:sp>
      <p:sp>
        <p:nvSpPr>
          <p:cNvPr id="183" name="PlaceHolder 5"/>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F9837C4A-5F28-40B0-8425-75B42AAE83ED}" type="slidenum">
              <a:rPr b="0" lang="fr-FR" sz="1050" spc="-1" strike="noStrike">
                <a:solidFill>
                  <a:srgbClr val="ffffff"/>
                </a:solidFill>
                <a:latin typeface="Tw Cen MT"/>
              </a:rPr>
              <a:t>&lt;numéro&gt;</a:t>
            </a:fld>
            <a:endParaRPr b="0" lang="fr-SN"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220" name="Image 2" descr="\\DROBO-FS\QuickDrops\JB\PPTX NG\Droplets\LightingOverlay.png"/>
          <p:cNvPicPr/>
          <p:nvPr/>
        </p:nvPicPr>
        <p:blipFill>
          <a:blip r:embed="rId3">
            <a:alphaModFix amt="30000"/>
          </a:blip>
          <a:stretch/>
        </p:blipFill>
        <p:spPr>
          <a:xfrm>
            <a:off x="0" y="0"/>
            <a:ext cx="12191760" cy="6857640"/>
          </a:xfrm>
          <a:prstGeom prst="rect">
            <a:avLst/>
          </a:prstGeom>
          <a:ln w="0">
            <a:noFill/>
          </a:ln>
        </p:spPr>
      </p:pic>
      <p:grpSp>
        <p:nvGrpSpPr>
          <p:cNvPr id="221" name="Groupe 7"/>
          <p:cNvGrpSpPr/>
          <p:nvPr/>
        </p:nvGrpSpPr>
        <p:grpSpPr>
          <a:xfrm>
            <a:off x="-14400" y="0"/>
            <a:ext cx="12053520" cy="6857640"/>
            <a:chOff x="-14400" y="0"/>
            <a:chExt cx="12053520" cy="6857640"/>
          </a:xfrm>
        </p:grpSpPr>
        <p:grpSp>
          <p:nvGrpSpPr>
            <p:cNvPr id="222" name="Groupe 8"/>
            <p:cNvGrpSpPr/>
            <p:nvPr/>
          </p:nvGrpSpPr>
          <p:grpSpPr>
            <a:xfrm>
              <a:off x="-14400" y="0"/>
              <a:ext cx="1220760" cy="6857640"/>
              <a:chOff x="-14400" y="0"/>
              <a:chExt cx="1220760" cy="6857640"/>
            </a:xfrm>
          </p:grpSpPr>
          <p:sp>
            <p:nvSpPr>
              <p:cNvPr id="223" name="Rectangle 5"/>
              <p:cNvSpPr/>
              <p:nvPr/>
            </p:nvSpPr>
            <p:spPr>
              <a:xfrm>
                <a:off x="114480" y="468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224" name="Forme libre 6"/>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25" name="Forme libre 7"/>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26" name="Forme libre 8"/>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27" name="Forme libre 9"/>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28" name="Forme libre 10"/>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29" name="Forme libre 11"/>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0" name="Forme libre 12"/>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1" name="Forme libre 13"/>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2" name="Forme libre 14"/>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3" name="Forme libre 15"/>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4" name="Ligne 16"/>
              <p:cNvSpPr/>
              <p:nvPr/>
            </p:nvSpPr>
            <p:spPr>
              <a:xfrm>
                <a:off x="-4680" y="9360"/>
                <a:ext cx="360" cy="360"/>
              </a:xfrm>
              <a:custGeom>
                <a:avLst/>
                <a:gdLst/>
                <a:ahLst/>
                <a:rect l="0" t="0" r="r" b="b"/>
                <a:pathLst>
                  <a:path w="1" h="1">
                    <a:moveTo>
                      <a:pt x="0" y="0"/>
                    </a:moveTo>
                    <a:lnTo>
                      <a:pt x="0" y="0"/>
                    </a:lnTo>
                  </a:path>
                </a:pathLst>
              </a:custGeom>
              <a:ln w="15">
                <a:solidFill>
                  <a:srgbClr val="ffffff"/>
                </a:solidFill>
              </a:ln>
            </p:spPr>
          </p:sp>
          <p:sp>
            <p:nvSpPr>
              <p:cNvPr id="235" name="Forme libre 17"/>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6" name="Forme libre 18"/>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7" name="Forme libre 19"/>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8" name="Forme libre 20"/>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9" name="Rectangle 21"/>
              <p:cNvSpPr/>
              <p:nvPr/>
            </p:nvSpPr>
            <p:spPr>
              <a:xfrm>
                <a:off x="133200" y="466236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240" name="Forme libre 22"/>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1" name="Forme libre 23"/>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2" name="Forme libre 24"/>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3" name="Forme libre 25"/>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4" name="Forme libre 26"/>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5" name="Forme libre 27"/>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6" name="Forme libre 28"/>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7" name="Forme libre 29"/>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8" name="Forme libre 30"/>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9" name="Forme libre 31"/>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grpSp>
        <p:grpSp>
          <p:nvGrpSpPr>
            <p:cNvPr id="250" name="Groupe 9"/>
            <p:cNvGrpSpPr/>
            <p:nvPr/>
          </p:nvGrpSpPr>
          <p:grpSpPr>
            <a:xfrm>
              <a:off x="11364840" y="0"/>
              <a:ext cx="674280" cy="6848280"/>
              <a:chOff x="11364840" y="0"/>
              <a:chExt cx="674280" cy="6848280"/>
            </a:xfrm>
          </p:grpSpPr>
          <p:sp>
            <p:nvSpPr>
              <p:cNvPr id="251" name="Forme libre 32"/>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52" name="Forme libre 33"/>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53" name="Forme libre 34"/>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54" name="Forme libre 35"/>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55" name="Forme libre 36"/>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56" name="Forme libre 37"/>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57" name="Forme libre 38"/>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58" name="Forme libre 39"/>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59" name="Forme libre 40"/>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60" name="Rectangle 41"/>
              <p:cNvSpPr/>
              <p:nvPr/>
            </p:nvSpPr>
            <p:spPr>
              <a:xfrm>
                <a:off x="11939760" y="6595920"/>
                <a:ext cx="23400" cy="25200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grpSp>
      </p:grpSp>
      <p:sp>
        <p:nvSpPr>
          <p:cNvPr id="261" name="PlaceHolder 1"/>
          <p:cNvSpPr>
            <a:spLocks noGrp="1"/>
          </p:cNvSpPr>
          <p:nvPr>
            <p:ph type="title"/>
          </p:nvPr>
        </p:nvSpPr>
        <p:spPr>
          <a:xfrm>
            <a:off x="1141560" y="4304520"/>
            <a:ext cx="9911880" cy="819000"/>
          </a:xfrm>
          <a:prstGeom prst="rect">
            <a:avLst/>
          </a:prstGeom>
        </p:spPr>
        <p:txBody>
          <a:bodyPr anchor="b">
            <a:normAutofit/>
          </a:bodyPr>
          <a:p>
            <a:pPr>
              <a:lnSpc>
                <a:spcPct val="90000"/>
              </a:lnSpc>
            </a:pPr>
            <a:r>
              <a:rPr b="0" lang="fr-FR" sz="3200" spc="-1" strike="noStrike" cap="all">
                <a:solidFill>
                  <a:srgbClr val="ffffff"/>
                </a:solidFill>
                <a:latin typeface="Tw Cen MT"/>
              </a:rPr>
              <a:t>Modifiez le style du titre</a:t>
            </a:r>
            <a:endParaRPr b="0" lang="fr-FR" sz="3200" spc="-1" strike="noStrike">
              <a:solidFill>
                <a:srgbClr val="ffffff"/>
              </a:solidFill>
              <a:latin typeface="Tw Cen MT"/>
            </a:endParaRPr>
          </a:p>
        </p:txBody>
      </p:sp>
      <p:sp>
        <p:nvSpPr>
          <p:cNvPr id="262" name="PlaceHolder 2"/>
          <p:cNvSpPr>
            <a:spLocks noGrp="1"/>
          </p:cNvSpPr>
          <p:nvPr>
            <p:ph type="body"/>
          </p:nvPr>
        </p:nvSpPr>
        <p:spPr>
          <a:xfrm>
            <a:off x="1141560" y="606600"/>
            <a:ext cx="9911880" cy="3299400"/>
          </a:xfrm>
          <a:prstGeom prst="rect">
            <a:avLst/>
          </a:prstGeom>
        </p:spPr>
        <p:txBody>
          <a:bodyPr>
            <a:normAutofit/>
          </a:bodyPr>
          <a:p>
            <a:pPr>
              <a:lnSpc>
                <a:spcPct val="100000"/>
              </a:lnSpc>
              <a:tabLst>
                <a:tab algn="l" pos="0"/>
              </a:tabLst>
            </a:pPr>
            <a:r>
              <a:rPr b="0" lang="fr-FR" sz="3200" spc="-1" strike="noStrike">
                <a:solidFill>
                  <a:srgbClr val="ffffff"/>
                </a:solidFill>
                <a:latin typeface="Tw Cen MT"/>
              </a:rPr>
              <a:t>Cliquez sur l’icône pour ajouter une image</a:t>
            </a:r>
            <a:endParaRPr b="0" lang="fr-FR" sz="3200" spc="-1" strike="noStrike">
              <a:solidFill>
                <a:srgbClr val="ffffff"/>
              </a:solidFill>
              <a:latin typeface="Tw Cen MT"/>
            </a:endParaRPr>
          </a:p>
        </p:txBody>
      </p:sp>
      <p:sp>
        <p:nvSpPr>
          <p:cNvPr id="263" name="PlaceHolder 3"/>
          <p:cNvSpPr>
            <a:spLocks noGrp="1"/>
          </p:cNvSpPr>
          <p:nvPr>
            <p:ph type="body"/>
          </p:nvPr>
        </p:nvSpPr>
        <p:spPr>
          <a:xfrm>
            <a:off x="1141200" y="5123880"/>
            <a:ext cx="9910440" cy="682200"/>
          </a:xfrm>
          <a:prstGeom prst="rect">
            <a:avLst/>
          </a:prstGeom>
        </p:spPr>
        <p:txBody>
          <a:bodyPr>
            <a:normAutofit/>
          </a:bodyPr>
          <a:p>
            <a:pPr>
              <a:lnSpc>
                <a:spcPct val="120000"/>
              </a:lnSpc>
              <a:spcBef>
                <a:spcPts val="1001"/>
              </a:spcBef>
              <a:tabLst>
                <a:tab algn="l" pos="0"/>
              </a:tabLst>
            </a:pPr>
            <a:r>
              <a:rPr b="0" lang="fr-FR" sz="1600" spc="-1" strike="noStrike">
                <a:solidFill>
                  <a:srgbClr val="ffffff"/>
                </a:solidFill>
                <a:latin typeface="Tw Cen MT"/>
              </a:rPr>
              <a:t>Modifiez les styles du texte du masque</a:t>
            </a:r>
            <a:endParaRPr b="0" lang="fr-FR" sz="1600" spc="-1" strike="noStrike">
              <a:solidFill>
                <a:srgbClr val="ffffff"/>
              </a:solidFill>
              <a:latin typeface="Tw Cen MT"/>
            </a:endParaRPr>
          </a:p>
        </p:txBody>
      </p:sp>
      <p:sp>
        <p:nvSpPr>
          <p:cNvPr id="264" name="PlaceHolder 4"/>
          <p:cNvSpPr>
            <a:spLocks noGrp="1"/>
          </p:cNvSpPr>
          <p:nvPr>
            <p:ph type="dt"/>
          </p:nvPr>
        </p:nvSpPr>
        <p:spPr>
          <a:xfrm>
            <a:off x="7457040" y="5883120"/>
            <a:ext cx="2742840" cy="364680"/>
          </a:xfrm>
          <a:prstGeom prst="rect">
            <a:avLst/>
          </a:prstGeom>
        </p:spPr>
        <p:txBody>
          <a:bodyPr anchor="ctr">
            <a:noAutofit/>
          </a:bodyPr>
          <a:p>
            <a:pPr algn="r">
              <a:lnSpc>
                <a:spcPct val="100000"/>
              </a:lnSpc>
            </a:pPr>
            <a:fld id="{7E6B59AE-9AEA-4A82-8895-7109FE5C13F4}" type="datetime1">
              <a:rPr b="0" lang="fr-FR" sz="1050" spc="-1" strike="noStrike">
                <a:solidFill>
                  <a:srgbClr val="ffffff"/>
                </a:solidFill>
                <a:latin typeface="Tw Cen MT"/>
              </a:rPr>
              <a:t>04/11/2021</a:t>
            </a:fld>
            <a:endParaRPr b="0" lang="fr-SN" sz="1050" spc="-1" strike="noStrike">
              <a:latin typeface="Times New Roman"/>
            </a:endParaRPr>
          </a:p>
        </p:txBody>
      </p:sp>
      <p:sp>
        <p:nvSpPr>
          <p:cNvPr id="265" name="PlaceHolder 5"/>
          <p:cNvSpPr>
            <a:spLocks noGrp="1"/>
          </p:cNvSpPr>
          <p:nvPr>
            <p:ph type="ftr"/>
          </p:nvPr>
        </p:nvSpPr>
        <p:spPr>
          <a:xfrm>
            <a:off x="1141560" y="5883120"/>
            <a:ext cx="6238800" cy="364680"/>
          </a:xfrm>
          <a:prstGeom prst="rect">
            <a:avLst/>
          </a:prstGeom>
        </p:spPr>
        <p:txBody>
          <a:bodyPr anchor="ctr">
            <a:noAutofit/>
          </a:bodyPr>
          <a:p>
            <a:endParaRPr b="0" lang="fr-SN" sz="2400" spc="-1" strike="noStrike">
              <a:latin typeface="Times New Roman"/>
            </a:endParaRPr>
          </a:p>
        </p:txBody>
      </p:sp>
      <p:sp>
        <p:nvSpPr>
          <p:cNvPr id="266" name="PlaceHolder 6"/>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44C5C46C-E014-4DE9-B7AD-42E5B05AC7A8}" type="slidenum">
              <a:rPr b="0" lang="fr-FR" sz="1050" spc="-1" strike="noStrike">
                <a:solidFill>
                  <a:srgbClr val="ffffff"/>
                </a:solidFill>
                <a:latin typeface="Tw Cen MT"/>
              </a:rPr>
              <a:t>&lt;numéro&gt;</a:t>
            </a:fld>
            <a:endParaRPr b="0" lang="fr-SN"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slideLayout" Target="../slideLayouts/slideLayout2.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6.wmf"/><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7.wmf"/><Relationship Id="rId2" Type="http://schemas.openxmlformats.org/officeDocument/2006/relationships/image" Target="../media/image28.wmf"/><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9.wmf"/><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slideLayout" Target="../slideLayouts/slideLayout13.xml"/><Relationship Id="rId11"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2.wmf"/><Relationship Id="rId2" Type="http://schemas.openxmlformats.org/officeDocument/2006/relationships/slideLayout" Target="../slideLayouts/slideLayout2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3.wmf"/><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4.wmf"/><Relationship Id="rId2" Type="http://schemas.openxmlformats.org/officeDocument/2006/relationships/image" Target="../media/image25.wmf"/><Relationship Id="rId3" Type="http://schemas.openxmlformats.org/officeDocument/2006/relationships/slideLayout" Target="../slideLayouts/slideLayout25.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grpSp>
        <p:nvGrpSpPr>
          <p:cNvPr id="309" name="Groupe 9"/>
          <p:cNvGrpSpPr/>
          <p:nvPr/>
        </p:nvGrpSpPr>
        <p:grpSpPr>
          <a:xfrm>
            <a:off x="0" y="0"/>
            <a:ext cx="12191760" cy="6857640"/>
            <a:chOff x="0" y="0"/>
            <a:chExt cx="12191760" cy="6857640"/>
          </a:xfrm>
        </p:grpSpPr>
        <p:sp>
          <p:nvSpPr>
            <p:cNvPr id="310" name="Rectangle 10"/>
            <p:cNvSpPr/>
            <p:nvPr/>
          </p:nvSpPr>
          <p:spPr>
            <a:xfrm>
              <a:off x="0" y="0"/>
              <a:ext cx="12191760" cy="685764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sp>
        <p:pic>
          <p:nvPicPr>
            <p:cNvPr id="311" name="Image 2" descr=""/>
            <p:cNvPicPr/>
            <p:nvPr/>
          </p:nvPicPr>
          <p:blipFill>
            <a:blip r:embed="rId3">
              <a:alphaModFix amt="30000"/>
            </a:blip>
            <a:stretch/>
          </p:blipFill>
          <p:spPr>
            <a:xfrm>
              <a:off x="0" y="0"/>
              <a:ext cx="12191760" cy="6857640"/>
            </a:xfrm>
            <a:prstGeom prst="rect">
              <a:avLst/>
            </a:prstGeom>
            <a:ln w="0">
              <a:noFill/>
            </a:ln>
          </p:spPr>
        </p:pic>
      </p:grpSp>
      <p:pic>
        <p:nvPicPr>
          <p:cNvPr id="312" name="Image 4" descr="Ampoule"/>
          <p:cNvPicPr/>
          <p:nvPr/>
        </p:nvPicPr>
        <p:blipFill>
          <a:blip r:embed="rId4"/>
          <a:stretch/>
        </p:blipFill>
        <p:spPr>
          <a:xfrm>
            <a:off x="3600" y="0"/>
            <a:ext cx="12188160" cy="6857640"/>
          </a:xfrm>
          <a:prstGeom prst="rect">
            <a:avLst/>
          </a:prstGeom>
          <a:ln w="0">
            <a:noFill/>
          </a:ln>
        </p:spPr>
      </p:pic>
      <p:grpSp>
        <p:nvGrpSpPr>
          <p:cNvPr id="313" name="Groupe 13"/>
          <p:cNvGrpSpPr/>
          <p:nvPr/>
        </p:nvGrpSpPr>
        <p:grpSpPr>
          <a:xfrm>
            <a:off x="606240" y="2235240"/>
            <a:ext cx="10981800" cy="2395800"/>
            <a:chOff x="606240" y="2235240"/>
            <a:chExt cx="10981800" cy="2395800"/>
          </a:xfrm>
        </p:grpSpPr>
        <p:sp>
          <p:nvSpPr>
            <p:cNvPr id="314" name="Rectangle avec coins arrondis en diagonale 7"/>
            <p:cNvSpPr/>
            <p:nvPr/>
          </p:nvSpPr>
          <p:spPr>
            <a:xfrm>
              <a:off x="2582280" y="2235240"/>
              <a:ext cx="7026840" cy="2395800"/>
            </a:xfrm>
            <a:prstGeom prst="round2DiagRect">
              <a:avLst>
                <a:gd name="adj1" fmla="val 9246"/>
                <a:gd name="adj2" fmla="val 0"/>
              </a:avLst>
            </a:prstGeom>
            <a:solidFill>
              <a:schemeClr val="bg1">
                <a:alpha val="80000"/>
              </a:schemeClr>
            </a:solidFill>
            <a:ln cap="sq" w="19050">
              <a:solidFill>
                <a:srgbClr val="7c96a3">
                  <a:alpha val="60000"/>
                </a:srgbClr>
              </a:solidFill>
              <a:miter/>
            </a:ln>
            <a:effectLst>
              <a:outerShdw algn="t" blurRad="88920" dir="5400000" dist="38160" rotWithShape="0">
                <a:srgbClr val="000000">
                  <a:alpha val="40000"/>
                </a:srgbClr>
              </a:outerShdw>
            </a:effectLst>
          </p:spPr>
          <p:style>
            <a:lnRef idx="1">
              <a:schemeClr val="accent1"/>
            </a:lnRef>
            <a:fillRef idx="3">
              <a:schemeClr val="accent1"/>
            </a:fillRef>
            <a:effectRef idx="2">
              <a:schemeClr val="accent1"/>
            </a:effectRef>
            <a:fontRef idx="minor"/>
          </p:style>
        </p:sp>
        <p:grpSp>
          <p:nvGrpSpPr>
            <p:cNvPr id="315" name="Groupe 15"/>
            <p:cNvGrpSpPr/>
            <p:nvPr/>
          </p:nvGrpSpPr>
          <p:grpSpPr>
            <a:xfrm>
              <a:off x="606240" y="2900160"/>
              <a:ext cx="10981800" cy="1211400"/>
              <a:chOff x="606240" y="2900160"/>
              <a:chExt cx="10981800" cy="1211400"/>
            </a:xfrm>
          </p:grpSpPr>
          <p:sp>
            <p:nvSpPr>
              <p:cNvPr id="316" name="Forme libre 32"/>
              <p:cNvSpPr/>
              <p:nvPr/>
            </p:nvSpPr>
            <p:spPr>
              <a:xfrm flipV="1" rot="5400000">
                <a:off x="9653400" y="337932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17" name="Forme libre 33"/>
              <p:cNvSpPr/>
              <p:nvPr/>
            </p:nvSpPr>
            <p:spPr>
              <a:xfrm flipV="1" rot="5400000">
                <a:off x="10078200" y="331092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18" name="Forme libre 34"/>
              <p:cNvSpPr/>
              <p:nvPr/>
            </p:nvSpPr>
            <p:spPr>
              <a:xfrm flipV="1" rot="5400000">
                <a:off x="11146680" y="357444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19" name="Forme libre 37"/>
              <p:cNvSpPr/>
              <p:nvPr/>
            </p:nvSpPr>
            <p:spPr>
              <a:xfrm flipV="1" rot="5400000">
                <a:off x="10230480" y="303480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20" name="Forme libre 35"/>
              <p:cNvSpPr/>
              <p:nvPr/>
            </p:nvSpPr>
            <p:spPr>
              <a:xfrm rot="5400000">
                <a:off x="10034640" y="2562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21" name="Forme libre 36"/>
              <p:cNvSpPr/>
              <p:nvPr/>
            </p:nvSpPr>
            <p:spPr>
              <a:xfrm rot="5400000">
                <a:off x="10747440" y="323244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22" name="Forme libre 38"/>
              <p:cNvSpPr/>
              <p:nvPr/>
            </p:nvSpPr>
            <p:spPr>
              <a:xfrm rot="5400000">
                <a:off x="11399400" y="309528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23" name="Forme libre 39"/>
              <p:cNvSpPr/>
              <p:nvPr/>
            </p:nvSpPr>
            <p:spPr>
              <a:xfrm rot="5400000">
                <a:off x="10353960" y="215316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24" name="Forme libre 40"/>
              <p:cNvSpPr/>
              <p:nvPr/>
            </p:nvSpPr>
            <p:spPr>
              <a:xfrm rot="5400000">
                <a:off x="9849240" y="330876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25" name="Rectangle 41"/>
              <p:cNvSpPr/>
              <p:nvPr/>
            </p:nvSpPr>
            <p:spPr>
              <a:xfrm rot="5400000">
                <a:off x="9721440" y="3283920"/>
                <a:ext cx="23400" cy="252000"/>
              </a:xfrm>
              <a:prstGeom prst="rect">
                <a:avLst/>
              </a:pr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26" name="Forme libre 32"/>
              <p:cNvSpPr/>
              <p:nvPr/>
            </p:nvSpPr>
            <p:spPr>
              <a:xfrm flipH="1" flipV="1" rot="16200000">
                <a:off x="2121840" y="353196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27" name="Forme libre 33"/>
              <p:cNvSpPr/>
              <p:nvPr/>
            </p:nvSpPr>
            <p:spPr>
              <a:xfrm flipH="1" flipV="1" rot="16200000">
                <a:off x="1958400" y="346356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28" name="Forme libre 34"/>
              <p:cNvSpPr/>
              <p:nvPr/>
            </p:nvSpPr>
            <p:spPr>
              <a:xfrm flipH="1" flipV="1" rot="16200000">
                <a:off x="858240" y="372708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29" name="Forme libre 37"/>
              <p:cNvSpPr/>
              <p:nvPr/>
            </p:nvSpPr>
            <p:spPr>
              <a:xfrm flipH="1" flipV="1" rot="16200000">
                <a:off x="1658520" y="31870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30" name="Forme libre 35"/>
              <p:cNvSpPr/>
              <p:nvPr/>
            </p:nvSpPr>
            <p:spPr>
              <a:xfrm flipH="1" rot="16200000">
                <a:off x="1860120" y="271512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31" name="Forme libre 36"/>
              <p:cNvSpPr/>
              <p:nvPr/>
            </p:nvSpPr>
            <p:spPr>
              <a:xfrm flipH="1" rot="16200000">
                <a:off x="1288800" y="338508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32" name="Forme libre 38"/>
              <p:cNvSpPr/>
              <p:nvPr/>
            </p:nvSpPr>
            <p:spPr>
              <a:xfrm flipH="1" rot="16200000">
                <a:off x="606240" y="324792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33" name="Forme libre 39"/>
              <p:cNvSpPr/>
              <p:nvPr/>
            </p:nvSpPr>
            <p:spPr>
              <a:xfrm flipH="1" rot="16200000">
                <a:off x="1532520" y="23054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34" name="Forme libre 40"/>
              <p:cNvSpPr/>
              <p:nvPr/>
            </p:nvSpPr>
            <p:spPr>
              <a:xfrm flipH="1" rot="16200000">
                <a:off x="2154960" y="34610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sp>
            <p:nvSpPr>
              <p:cNvPr id="335" name="Rectangle 41"/>
              <p:cNvSpPr/>
              <p:nvPr/>
            </p:nvSpPr>
            <p:spPr>
              <a:xfrm flipH="1" rot="16200000">
                <a:off x="2449080" y="3436560"/>
                <a:ext cx="23400" cy="252000"/>
              </a:xfrm>
              <a:prstGeom prst="rect">
                <a:avLst/>
              </a:prstGeom>
              <a:solidFill>
                <a:schemeClr val="tx2">
                  <a:alpha val="60000"/>
                </a:schemeClr>
              </a:solidFill>
              <a:ln w="0">
                <a:noFill/>
              </a:ln>
              <a:effectLst>
                <a:outerShdw algn="tl" blurRad="50760" dir="2700000" dist="37674" rotWithShape="0">
                  <a:srgbClr val="000000">
                    <a:alpha val="58000"/>
                  </a:srgbClr>
                </a:outerShdw>
              </a:effectLst>
            </p:spPr>
            <p:style>
              <a:lnRef idx="0"/>
              <a:fillRef idx="0"/>
              <a:effectRef idx="0"/>
              <a:fontRef idx="minor"/>
            </p:style>
          </p:sp>
        </p:grpSp>
      </p:grpSp>
      <p:sp>
        <p:nvSpPr>
          <p:cNvPr id="336" name="Titre 1"/>
          <p:cNvSpPr txBox="1"/>
          <p:nvPr/>
        </p:nvSpPr>
        <p:spPr>
          <a:xfrm>
            <a:off x="2666880" y="2328480"/>
            <a:ext cx="6857640" cy="1367640"/>
          </a:xfrm>
          <a:prstGeom prst="rect">
            <a:avLst/>
          </a:prstGeom>
          <a:noFill/>
          <a:ln w="0">
            <a:noFill/>
          </a:ln>
        </p:spPr>
        <p:txBody>
          <a:bodyPr anchor="ctr">
            <a:normAutofit/>
          </a:bodyPr>
          <a:p>
            <a:pPr algn="ctr">
              <a:lnSpc>
                <a:spcPct val="90000"/>
              </a:lnSpc>
            </a:pPr>
            <a:r>
              <a:rPr b="0" lang="fr-FR" sz="4800" spc="-1" strike="noStrike" cap="all">
                <a:solidFill>
                  <a:srgbClr val="ffffff"/>
                </a:solidFill>
                <a:latin typeface="Tw Cen MT"/>
              </a:rPr>
              <a:t>Design Patterns</a:t>
            </a:r>
            <a:endParaRPr b="0" lang="fr-FR" sz="4800" spc="-1" strike="noStrike">
              <a:solidFill>
                <a:srgbClr val="ffffff"/>
              </a:solidFill>
              <a:latin typeface="Tw Cen MT"/>
            </a:endParaRPr>
          </a:p>
        </p:txBody>
      </p:sp>
      <p:sp>
        <p:nvSpPr>
          <p:cNvPr id="337" name="Sous-titre 2"/>
          <p:cNvSpPr txBox="1"/>
          <p:nvPr/>
        </p:nvSpPr>
        <p:spPr>
          <a:xfrm>
            <a:off x="2666880" y="3602160"/>
            <a:ext cx="6857640" cy="952560"/>
          </a:xfrm>
          <a:prstGeom prst="rect">
            <a:avLst/>
          </a:prstGeom>
          <a:noFill/>
          <a:ln w="0">
            <a:noFill/>
          </a:ln>
        </p:spPr>
        <p:txBody>
          <a:bodyPr>
            <a:normAutofit/>
          </a:bodyPr>
          <a:p>
            <a:pPr algn="ctr">
              <a:lnSpc>
                <a:spcPct val="120000"/>
              </a:lnSpc>
              <a:spcBef>
                <a:spcPts val="1001"/>
              </a:spcBef>
              <a:tabLst>
                <a:tab algn="l" pos="0"/>
              </a:tabLst>
            </a:pPr>
            <a:r>
              <a:rPr b="0" lang="fr-FR" sz="2000" spc="-1" strike="noStrike" cap="all">
                <a:solidFill>
                  <a:srgbClr val="7c96a3"/>
                </a:solidFill>
                <a:latin typeface="Tw Cen MT"/>
              </a:rPr>
              <a:t>Présentation </a:t>
            </a:r>
            <a:endParaRPr b="0" lang="fr-SN" sz="2000" spc="-1" strike="noStrike">
              <a:latin typeface="Arial"/>
            </a:endParaRPr>
          </a:p>
          <a:p>
            <a:pPr algn="ctr">
              <a:lnSpc>
                <a:spcPct val="120000"/>
              </a:lnSpc>
              <a:spcBef>
                <a:spcPts val="1001"/>
              </a:spcBef>
              <a:tabLst>
                <a:tab algn="l" pos="0"/>
              </a:tabLst>
            </a:pPr>
            <a:r>
              <a:rPr b="0" lang="fr-FR" sz="2000" spc="-1" strike="noStrike" cap="all">
                <a:solidFill>
                  <a:srgbClr val="7c96a3"/>
                </a:solidFill>
                <a:latin typeface="Tw Cen MT"/>
              </a:rPr>
              <a:t>du pattern INTERPRETEUR</a:t>
            </a:r>
            <a:endParaRPr b="0" lang="fr-SN" sz="2000" spc="-1" strike="noStrike">
              <a:latin typeface="Arial"/>
            </a:endParaRPr>
          </a:p>
        </p:txBody>
      </p:sp>
      <p:sp>
        <p:nvSpPr>
          <p:cNvPr id="338" name="Rectangle 37"/>
          <p:cNvSpPr/>
          <p:nvPr/>
        </p:nvSpPr>
        <p:spPr>
          <a:xfrm>
            <a:off x="0" y="0"/>
            <a:ext cx="12191760" cy="685764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339" name="Rectangle avec coins arrondis en diagonale 7"/>
          <p:cNvSpPr/>
          <p:nvPr/>
        </p:nvSpPr>
        <p:spPr>
          <a:xfrm>
            <a:off x="289440" y="4761720"/>
            <a:ext cx="3920760" cy="1959480"/>
          </a:xfrm>
          <a:prstGeom prst="round2DiagRect">
            <a:avLst>
              <a:gd name="adj1" fmla="val 9246"/>
              <a:gd name="adj2" fmla="val 0"/>
            </a:avLst>
          </a:prstGeom>
          <a:solidFill>
            <a:schemeClr val="bg1">
              <a:alpha val="80000"/>
            </a:schemeClr>
          </a:solidFill>
          <a:ln cap="sq" w="19050">
            <a:solidFill>
              <a:srgbClr val="7c96a3">
                <a:alpha val="60000"/>
              </a:srgbClr>
            </a:solidFill>
            <a:miter/>
          </a:ln>
          <a:effectLst>
            <a:outerShdw algn="t" blurRad="88920" dir="5400000" dist="38160" rotWithShape="0">
              <a:srgbClr val="000000">
                <a:alpha val="40000"/>
              </a:srgbClr>
            </a:outerShdw>
          </a:effectLst>
        </p:spPr>
        <p:style>
          <a:lnRef idx="1">
            <a:schemeClr val="accent1"/>
          </a:lnRef>
          <a:fillRef idx="3">
            <a:schemeClr val="accent1"/>
          </a:fillRef>
          <a:effectRef idx="2">
            <a:schemeClr val="accent1"/>
          </a:effectRef>
          <a:fontRef idx="minor"/>
        </p:style>
      </p:sp>
      <p:sp>
        <p:nvSpPr>
          <p:cNvPr id="340" name="Titre 1"/>
          <p:cNvSpPr/>
          <p:nvPr/>
        </p:nvSpPr>
        <p:spPr>
          <a:xfrm>
            <a:off x="691920" y="5097240"/>
            <a:ext cx="3217320" cy="1261080"/>
          </a:xfrm>
          <a:prstGeom prst="rect">
            <a:avLst/>
          </a:prstGeom>
          <a:noFill/>
          <a:ln w="0">
            <a:noFill/>
          </a:ln>
        </p:spPr>
        <p:style>
          <a:lnRef idx="0"/>
          <a:fillRef idx="0"/>
          <a:effectRef idx="0"/>
          <a:fontRef idx="minor"/>
        </p:style>
        <p:txBody>
          <a:bodyPr anchor="ctr">
            <a:normAutofit/>
          </a:bodyPr>
          <a:p>
            <a:pPr algn="ctr">
              <a:lnSpc>
                <a:spcPct val="90000"/>
              </a:lnSpc>
            </a:pPr>
            <a:r>
              <a:rPr b="0" lang="fr-FR" sz="2200" spc="-1" strike="noStrike" cap="all">
                <a:solidFill>
                  <a:srgbClr val="ffffff"/>
                </a:solidFill>
                <a:latin typeface="Tw Cen MT"/>
              </a:rPr>
              <a:t>Professeur :</a:t>
            </a:r>
            <a:endParaRPr b="0" lang="fr-SN" sz="2200" spc="-1" strike="noStrike">
              <a:latin typeface="Arial"/>
            </a:endParaRPr>
          </a:p>
          <a:p>
            <a:pPr algn="ctr">
              <a:lnSpc>
                <a:spcPct val="90000"/>
              </a:lnSpc>
            </a:pPr>
            <a:r>
              <a:rPr b="0" lang="fr-FR" sz="2200" spc="-1" strike="noStrike" cap="all">
                <a:solidFill>
                  <a:srgbClr val="ffffff"/>
                </a:solidFill>
                <a:latin typeface="Tw Cen MT"/>
              </a:rPr>
              <a:t>Mr. DIOP</a:t>
            </a:r>
            <a:endParaRPr b="0" lang="fr-SN" sz="2200" spc="-1" strike="noStrike">
              <a:latin typeface="Arial"/>
            </a:endParaRPr>
          </a:p>
        </p:txBody>
      </p:sp>
      <p:sp>
        <p:nvSpPr>
          <p:cNvPr id="341" name="Rectangle avec coins arrondis en diagonale 7"/>
          <p:cNvSpPr/>
          <p:nvPr/>
        </p:nvSpPr>
        <p:spPr>
          <a:xfrm>
            <a:off x="7983720" y="4739040"/>
            <a:ext cx="3920760" cy="1959480"/>
          </a:xfrm>
          <a:prstGeom prst="round2DiagRect">
            <a:avLst>
              <a:gd name="adj1" fmla="val 9246"/>
              <a:gd name="adj2" fmla="val 0"/>
            </a:avLst>
          </a:prstGeom>
          <a:solidFill>
            <a:schemeClr val="bg1">
              <a:alpha val="80000"/>
            </a:schemeClr>
          </a:solidFill>
          <a:ln cap="sq" w="19050">
            <a:solidFill>
              <a:srgbClr val="7c96a3">
                <a:alpha val="60000"/>
              </a:srgbClr>
            </a:solidFill>
            <a:miter/>
          </a:ln>
          <a:effectLst>
            <a:outerShdw algn="t" blurRad="88920" dir="5400000" dist="38160" rotWithShape="0">
              <a:srgbClr val="000000">
                <a:alpha val="40000"/>
              </a:srgbClr>
            </a:outerShdw>
          </a:effectLst>
        </p:spPr>
        <p:style>
          <a:lnRef idx="1">
            <a:schemeClr val="accent1"/>
          </a:lnRef>
          <a:fillRef idx="3">
            <a:schemeClr val="accent1"/>
          </a:fillRef>
          <a:effectRef idx="2">
            <a:schemeClr val="accent1"/>
          </a:effectRef>
          <a:fontRef idx="minor"/>
        </p:style>
      </p:sp>
      <p:sp>
        <p:nvSpPr>
          <p:cNvPr id="342" name="Titre 1"/>
          <p:cNvSpPr/>
          <p:nvPr/>
        </p:nvSpPr>
        <p:spPr>
          <a:xfrm>
            <a:off x="8335080" y="4920120"/>
            <a:ext cx="3217320" cy="1626120"/>
          </a:xfrm>
          <a:prstGeom prst="rect">
            <a:avLst/>
          </a:prstGeom>
          <a:noFill/>
          <a:ln w="0">
            <a:noFill/>
          </a:ln>
        </p:spPr>
        <p:style>
          <a:lnRef idx="0"/>
          <a:fillRef idx="0"/>
          <a:effectRef idx="0"/>
          <a:fontRef idx="minor"/>
        </p:style>
        <p:txBody>
          <a:bodyPr anchor="ctr">
            <a:normAutofit/>
          </a:bodyPr>
          <a:p>
            <a:pPr algn="ctr">
              <a:lnSpc>
                <a:spcPct val="90000"/>
              </a:lnSpc>
            </a:pPr>
            <a:r>
              <a:rPr b="0" lang="fr-FR" sz="2200" spc="-1" strike="noStrike" cap="all">
                <a:solidFill>
                  <a:srgbClr val="ffffff"/>
                </a:solidFill>
                <a:latin typeface="Tw Cen MT"/>
              </a:rPr>
              <a:t>Membres: </a:t>
            </a:r>
            <a:endParaRPr b="0" lang="fr-SN" sz="2200" spc="-1" strike="noStrike">
              <a:latin typeface="Arial"/>
            </a:endParaRPr>
          </a:p>
          <a:p>
            <a:pPr algn="ctr">
              <a:lnSpc>
                <a:spcPct val="90000"/>
              </a:lnSpc>
            </a:pPr>
            <a:r>
              <a:rPr b="0" lang="fr-FR" sz="2200" spc="-1" strike="noStrike" cap="all">
                <a:solidFill>
                  <a:srgbClr val="ffffff"/>
                </a:solidFill>
                <a:latin typeface="Tw Cen MT"/>
              </a:rPr>
              <a:t>Arthur Sankara</a:t>
            </a:r>
            <a:endParaRPr b="0" lang="fr-SN" sz="2200" spc="-1" strike="noStrike">
              <a:latin typeface="Arial"/>
            </a:endParaRPr>
          </a:p>
          <a:p>
            <a:pPr algn="ctr">
              <a:lnSpc>
                <a:spcPct val="90000"/>
              </a:lnSpc>
            </a:pPr>
            <a:r>
              <a:rPr b="0" lang="fr-FR" sz="2200" spc="-1" strike="noStrike" cap="all">
                <a:solidFill>
                  <a:srgbClr val="ffffff"/>
                </a:solidFill>
                <a:latin typeface="Tw Cen MT"/>
              </a:rPr>
              <a:t>Marcel NGASSAKI</a:t>
            </a:r>
            <a:endParaRPr b="0" lang="fr-SN" sz="2200" spc="-1" strike="noStrike">
              <a:latin typeface="Arial"/>
            </a:endParaRPr>
          </a:p>
          <a:p>
            <a:pPr algn="ctr">
              <a:lnSpc>
                <a:spcPct val="90000"/>
              </a:lnSpc>
            </a:pPr>
            <a:r>
              <a:rPr b="0" lang="fr-FR" sz="2200" spc="-1" strike="noStrike" cap="all">
                <a:solidFill>
                  <a:srgbClr val="ffffff"/>
                </a:solidFill>
                <a:latin typeface="Tw Cen MT"/>
              </a:rPr>
              <a:t>LIONEL BARRA</a:t>
            </a:r>
            <a:endParaRPr b="0" lang="fr-SN" sz="2200" spc="-1" strike="noStrike">
              <a:latin typeface="Arial"/>
            </a:endParaRPr>
          </a:p>
        </p:txBody>
      </p:sp>
    </p:spTree>
  </p:cSld>
  <mc:AlternateContent>
    <mc:Choice Requires="p14">
      <p:transition p14:dur="100"/>
    </mc:Choice>
    <mc:Fallback>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Titre 1"/>
          <p:cNvSpPr txBox="1"/>
          <p:nvPr/>
        </p:nvSpPr>
        <p:spPr>
          <a:xfrm>
            <a:off x="1141200" y="0"/>
            <a:ext cx="9911880" cy="819000"/>
          </a:xfrm>
          <a:prstGeom prst="rect">
            <a:avLst/>
          </a:prstGeom>
          <a:noFill/>
          <a:ln w="0">
            <a:noFill/>
          </a:ln>
        </p:spPr>
        <p:txBody>
          <a:bodyPr anchor="ctr">
            <a:noAutofit/>
          </a:bodyPr>
          <a:p>
            <a:pPr algn="ctr">
              <a:lnSpc>
                <a:spcPct val="90000"/>
              </a:lnSpc>
            </a:pPr>
            <a:r>
              <a:rPr b="1" lang="fr-FR" sz="3200" spc="-1" strike="noStrike" cap="all">
                <a:solidFill>
                  <a:srgbClr val="000000"/>
                </a:solidFill>
                <a:latin typeface="Tw Cen MT"/>
              </a:rPr>
              <a:t>CAS ILLUSTRATIF</a:t>
            </a:r>
            <a:endParaRPr b="0" lang="fr-FR" sz="3200" spc="-1" strike="noStrike">
              <a:solidFill>
                <a:srgbClr val="ffffff"/>
              </a:solidFill>
              <a:latin typeface="Tw Cen MT"/>
            </a:endParaRPr>
          </a:p>
        </p:txBody>
      </p:sp>
      <p:sp>
        <p:nvSpPr>
          <p:cNvPr id="506" name="Rectangle 5"/>
          <p:cNvSpPr/>
          <p:nvPr/>
        </p:nvSpPr>
        <p:spPr>
          <a:xfrm>
            <a:off x="1443600" y="819360"/>
            <a:ext cx="9609840" cy="1674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2600" spc="-1" strike="noStrike">
                <a:solidFill>
                  <a:srgbClr val="ffffff"/>
                </a:solidFill>
                <a:latin typeface="Tw Cen MT (Corps)"/>
              </a:rPr>
              <a:t>Puis on définie l’expression non terminal ‘Arraylist’ qui</a:t>
            </a:r>
            <a:endParaRPr b="0" lang="fr-SN" sz="2600" spc="-1" strike="noStrike">
              <a:latin typeface="Arial"/>
            </a:endParaRPr>
          </a:p>
          <a:p>
            <a:pPr>
              <a:lnSpc>
                <a:spcPct val="100000"/>
              </a:lnSpc>
            </a:pPr>
            <a:r>
              <a:rPr b="0" lang="fr-FR" sz="2600" spc="-1" strike="noStrike">
                <a:solidFill>
                  <a:srgbClr val="ffffff"/>
                </a:solidFill>
                <a:latin typeface="Tw Cen MT (Corps)"/>
              </a:rPr>
              <a:t>va prendre en paramètre l’opération et faire appel aux</a:t>
            </a:r>
            <a:endParaRPr b="0" lang="fr-SN" sz="2600" spc="-1" strike="noStrike">
              <a:latin typeface="Arial"/>
            </a:endParaRPr>
          </a:p>
          <a:p>
            <a:pPr>
              <a:lnSpc>
                <a:spcPct val="100000"/>
              </a:lnSpc>
            </a:pPr>
            <a:r>
              <a:rPr b="0" lang="fr-FR" sz="2600" spc="-1" strike="noStrike">
                <a:solidFill>
                  <a:srgbClr val="ffffff"/>
                </a:solidFill>
                <a:latin typeface="Tw Cen MT (Corps)"/>
              </a:rPr>
              <a:t>expressions terminales implémentées avant pour obtenir le résultat de l’opération à effectuer.</a:t>
            </a:r>
            <a:endParaRPr b="0" lang="fr-SN" sz="2600" spc="-1" strike="noStrike">
              <a:latin typeface="Arial"/>
            </a:endParaRPr>
          </a:p>
        </p:txBody>
      </p:sp>
      <p:pic>
        <p:nvPicPr>
          <p:cNvPr id="507" name="Image 7" descr=""/>
          <p:cNvPicPr/>
          <p:nvPr/>
        </p:nvPicPr>
        <p:blipFill>
          <a:blip r:embed="rId1"/>
          <a:stretch/>
        </p:blipFill>
        <p:spPr>
          <a:xfrm>
            <a:off x="1339920" y="3285000"/>
            <a:ext cx="9460080" cy="3573000"/>
          </a:xfrm>
          <a:prstGeom prst="rect">
            <a:avLst/>
          </a:prstGeom>
          <a:ln w="0">
            <a:noFill/>
          </a:ln>
        </p:spPr>
      </p:pic>
    </p:spTree>
  </p:cSld>
  <p:transition spd="slow">
    <p:cover dir="r"/>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itre 1"/>
          <p:cNvSpPr txBox="1"/>
          <p:nvPr/>
        </p:nvSpPr>
        <p:spPr>
          <a:xfrm>
            <a:off x="1141200" y="0"/>
            <a:ext cx="9911880" cy="819000"/>
          </a:xfrm>
          <a:prstGeom prst="rect">
            <a:avLst/>
          </a:prstGeom>
          <a:noFill/>
          <a:ln w="0">
            <a:noFill/>
          </a:ln>
        </p:spPr>
        <p:txBody>
          <a:bodyPr anchor="ctr">
            <a:noAutofit/>
          </a:bodyPr>
          <a:p>
            <a:pPr algn="ctr">
              <a:lnSpc>
                <a:spcPct val="90000"/>
              </a:lnSpc>
            </a:pPr>
            <a:r>
              <a:rPr b="1" lang="fr-FR" sz="3200" spc="-1" strike="noStrike" cap="all">
                <a:solidFill>
                  <a:srgbClr val="000000"/>
                </a:solidFill>
                <a:latin typeface="Tw Cen MT"/>
              </a:rPr>
              <a:t>CAS ILLUSTRATIF</a:t>
            </a:r>
            <a:endParaRPr b="0" lang="fr-FR" sz="3200" spc="-1" strike="noStrike">
              <a:solidFill>
                <a:srgbClr val="ffffff"/>
              </a:solidFill>
              <a:latin typeface="Tw Cen MT"/>
            </a:endParaRPr>
          </a:p>
        </p:txBody>
      </p:sp>
      <p:sp>
        <p:nvSpPr>
          <p:cNvPr id="509" name="Rectangle 2"/>
          <p:cNvSpPr/>
          <p:nvPr/>
        </p:nvSpPr>
        <p:spPr>
          <a:xfrm>
            <a:off x="1512360" y="819360"/>
            <a:ext cx="9114840" cy="1248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2400" spc="-1" strike="noStrike">
                <a:solidFill>
                  <a:srgbClr val="ffffff"/>
                </a:solidFill>
                <a:latin typeface="Tw Cen MT (Corps)"/>
              </a:rPr>
              <a:t>On définit ensuite la classe évaluer qui va permettre</a:t>
            </a:r>
            <a:endParaRPr b="0" lang="fr-SN" sz="2400" spc="-1" strike="noStrike">
              <a:latin typeface="Arial"/>
            </a:endParaRPr>
          </a:p>
          <a:p>
            <a:pPr>
              <a:lnSpc>
                <a:spcPct val="100000"/>
              </a:lnSpc>
            </a:pPr>
            <a:r>
              <a:rPr b="0" lang="fr-FR" sz="2400" spc="-1" strike="noStrike">
                <a:solidFill>
                  <a:srgbClr val="ffffff"/>
                </a:solidFill>
                <a:latin typeface="Tw Cen MT (Corps)"/>
              </a:rPr>
              <a:t>d’afficher le résultat de l’opération .</a:t>
            </a:r>
            <a:endParaRPr b="0" lang="fr-SN" sz="2400" spc="-1" strike="noStrike">
              <a:latin typeface="Arial"/>
            </a:endParaRPr>
          </a:p>
          <a:p>
            <a:pPr>
              <a:lnSpc>
                <a:spcPct val="100000"/>
              </a:lnSpc>
            </a:pPr>
            <a:endParaRPr b="0" lang="fr-SN" sz="2400" spc="-1" strike="noStrike">
              <a:latin typeface="Arial"/>
            </a:endParaRPr>
          </a:p>
        </p:txBody>
      </p:sp>
      <p:pic>
        <p:nvPicPr>
          <p:cNvPr id="510" name="Image 3" descr=""/>
          <p:cNvPicPr/>
          <p:nvPr/>
        </p:nvPicPr>
        <p:blipFill>
          <a:blip r:embed="rId1"/>
          <a:stretch/>
        </p:blipFill>
        <p:spPr>
          <a:xfrm>
            <a:off x="2912760" y="1980000"/>
            <a:ext cx="5989320" cy="2019600"/>
          </a:xfrm>
          <a:prstGeom prst="rect">
            <a:avLst/>
          </a:prstGeom>
          <a:ln w="0">
            <a:noFill/>
          </a:ln>
        </p:spPr>
      </p:pic>
      <p:sp>
        <p:nvSpPr>
          <p:cNvPr id="511" name="Rectangle 4"/>
          <p:cNvSpPr/>
          <p:nvPr/>
        </p:nvSpPr>
        <p:spPr>
          <a:xfrm>
            <a:off x="1512360" y="3999600"/>
            <a:ext cx="911484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2400" spc="-1" strike="noStrike">
                <a:solidFill>
                  <a:srgbClr val="ffffff"/>
                </a:solidFill>
                <a:latin typeface="Tw Cen MT (Corps)"/>
              </a:rPr>
              <a:t>Le code suivant nous permet ensuite de tester notre pattern </a:t>
            </a:r>
            <a:endParaRPr b="0" lang="fr-SN" sz="2400" spc="-1" strike="noStrike">
              <a:latin typeface="Arial"/>
            </a:endParaRPr>
          </a:p>
        </p:txBody>
      </p:sp>
      <p:pic>
        <p:nvPicPr>
          <p:cNvPr id="512" name="Image 6" descr=""/>
          <p:cNvPicPr/>
          <p:nvPr/>
        </p:nvPicPr>
        <p:blipFill>
          <a:blip r:embed="rId2"/>
          <a:stretch/>
        </p:blipFill>
        <p:spPr>
          <a:xfrm>
            <a:off x="2880000" y="4677120"/>
            <a:ext cx="7436160" cy="2180880"/>
          </a:xfrm>
          <a:prstGeom prst="rect">
            <a:avLst/>
          </a:prstGeom>
          <a:ln w="0">
            <a:noFill/>
          </a:ln>
        </p:spPr>
      </p:pic>
    </p:spTree>
  </p:cSld>
  <mc:AlternateContent>
    <mc:Choice Requires="p14">
      <p:transition spd="slow">
        <p14:flash/>
      </p:transition>
    </mc:Choice>
    <mc:Fallback>
      <p:transition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itre 1"/>
          <p:cNvSpPr txBox="1"/>
          <p:nvPr/>
        </p:nvSpPr>
        <p:spPr>
          <a:xfrm>
            <a:off x="1141200" y="0"/>
            <a:ext cx="9911880" cy="819000"/>
          </a:xfrm>
          <a:prstGeom prst="rect">
            <a:avLst/>
          </a:prstGeom>
          <a:noFill/>
          <a:ln w="0">
            <a:noFill/>
          </a:ln>
        </p:spPr>
        <p:txBody>
          <a:bodyPr anchor="ctr">
            <a:noAutofit/>
          </a:bodyPr>
          <a:p>
            <a:pPr algn="ctr">
              <a:lnSpc>
                <a:spcPct val="90000"/>
              </a:lnSpc>
            </a:pPr>
            <a:r>
              <a:rPr b="1" lang="fr-FR" sz="3200" spc="-1" strike="noStrike" cap="all">
                <a:solidFill>
                  <a:srgbClr val="000000"/>
                </a:solidFill>
                <a:latin typeface="Tw Cen MT"/>
              </a:rPr>
              <a:t>CAS ILLUSTRATIF</a:t>
            </a:r>
            <a:endParaRPr b="0" lang="fr-FR" sz="3200" spc="-1" strike="noStrike">
              <a:solidFill>
                <a:srgbClr val="ffffff"/>
              </a:solidFill>
              <a:latin typeface="Tw Cen MT"/>
            </a:endParaRPr>
          </a:p>
        </p:txBody>
      </p:sp>
      <p:sp>
        <p:nvSpPr>
          <p:cNvPr id="514" name="Rectangle 5"/>
          <p:cNvSpPr/>
          <p:nvPr/>
        </p:nvSpPr>
        <p:spPr>
          <a:xfrm>
            <a:off x="1141200" y="819360"/>
            <a:ext cx="9911880" cy="9435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2800" spc="-1" strike="noStrike">
                <a:solidFill>
                  <a:srgbClr val="ffffff"/>
                </a:solidFill>
                <a:latin typeface="Times New Roman"/>
              </a:rPr>
              <a:t>L’expression à calculer est 42 3 2 - + qui équivaut à 42+3-2 résultat :</a:t>
            </a:r>
            <a:endParaRPr b="0" lang="fr-SN" sz="2800" spc="-1" strike="noStrike">
              <a:latin typeface="Arial"/>
            </a:endParaRPr>
          </a:p>
        </p:txBody>
      </p:sp>
      <p:pic>
        <p:nvPicPr>
          <p:cNvPr id="515" name="Image 7" descr=""/>
          <p:cNvPicPr/>
          <p:nvPr/>
        </p:nvPicPr>
        <p:blipFill>
          <a:blip r:embed="rId1"/>
          <a:stretch/>
        </p:blipFill>
        <p:spPr>
          <a:xfrm>
            <a:off x="810720" y="2110680"/>
            <a:ext cx="11036160" cy="1333080"/>
          </a:xfrm>
          <a:prstGeom prst="rect">
            <a:avLst/>
          </a:prstGeom>
          <a:ln w="0">
            <a:noFill/>
          </a:ln>
        </p:spPr>
      </p:pic>
      <p:sp>
        <p:nvSpPr>
          <p:cNvPr id="516" name="Rectangle 8"/>
          <p:cNvSpPr/>
          <p:nvPr/>
        </p:nvSpPr>
        <p:spPr>
          <a:xfrm>
            <a:off x="1321200" y="4020120"/>
            <a:ext cx="9779400" cy="1796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2800" spc="-1" strike="noStrike">
                <a:solidFill>
                  <a:srgbClr val="ffffff"/>
                </a:solidFill>
                <a:latin typeface="Times New Roman"/>
              </a:rPr>
              <a:t>En résumé nous avons définir les expressions terminal ‘+’ ‘-’ et ‘number’ du langage et l’expression non terminale ‘ArrayList’ qui utilise ces expressions terminales pour interpréter et calculer le résultat de l’opération écrite en langage Polonais inverse.</a:t>
            </a:r>
            <a:endParaRPr b="0" lang="fr-SN" sz="2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Titre 1"/>
          <p:cNvSpPr txBox="1"/>
          <p:nvPr/>
        </p:nvSpPr>
        <p:spPr>
          <a:xfrm>
            <a:off x="1279440" y="1863360"/>
            <a:ext cx="9911880" cy="2622240"/>
          </a:xfrm>
          <a:prstGeom prst="rect">
            <a:avLst/>
          </a:prstGeom>
          <a:noFill/>
          <a:ln w="0">
            <a:noFill/>
          </a:ln>
        </p:spPr>
        <p:txBody>
          <a:bodyPr anchor="ctr">
            <a:normAutofit fontScale="73000"/>
          </a:bodyPr>
          <a:p>
            <a:pPr algn="ctr">
              <a:lnSpc>
                <a:spcPct val="90000"/>
              </a:lnSpc>
            </a:pPr>
            <a:r>
              <a:rPr b="1" lang="fr-FR" sz="3200" spc="-1" strike="noStrike" cap="all">
                <a:solidFill>
                  <a:srgbClr val="000000"/>
                </a:solidFill>
                <a:latin typeface="Tw Cen MT"/>
              </a:rPr>
              <a:t>FIN</a:t>
            </a:r>
            <a:br/>
            <a:br/>
            <a:br/>
            <a:br/>
            <a:br/>
            <a:r>
              <a:rPr b="1" lang="fr-FR" sz="3200" spc="-1" strike="noStrike" cap="all">
                <a:solidFill>
                  <a:srgbClr val="000000"/>
                </a:solidFill>
                <a:latin typeface="Tw Cen MT"/>
              </a:rPr>
              <a:t>Merci pour votre attention</a:t>
            </a:r>
            <a:endParaRPr b="0" lang="fr-FR" sz="3200" spc="-1" strike="noStrike">
              <a:solidFill>
                <a:srgbClr val="ffffff"/>
              </a:solidFill>
              <a:latin typeface="Tw Cen MT"/>
            </a:endParaRPr>
          </a:p>
        </p:txBody>
      </p:sp>
    </p:spTree>
  </p:cSld>
  <mc:AlternateContent>
    <mc:Choice Requires="p14">
      <p:transition spd="slow" p14:dur="6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grpSp>
        <p:nvGrpSpPr>
          <p:cNvPr id="343" name="Groupe 204"/>
          <p:cNvGrpSpPr/>
          <p:nvPr/>
        </p:nvGrpSpPr>
        <p:grpSpPr>
          <a:xfrm>
            <a:off x="0" y="0"/>
            <a:ext cx="12191760" cy="6857640"/>
            <a:chOff x="0" y="0"/>
            <a:chExt cx="12191760" cy="6857640"/>
          </a:xfrm>
        </p:grpSpPr>
        <p:sp>
          <p:nvSpPr>
            <p:cNvPr id="344" name="Rectangle 205"/>
            <p:cNvSpPr/>
            <p:nvPr/>
          </p:nvSpPr>
          <p:spPr>
            <a:xfrm>
              <a:off x="0" y="0"/>
              <a:ext cx="12191760" cy="685764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sp>
        <p:pic>
          <p:nvPicPr>
            <p:cNvPr id="345" name="Image 2" descr=""/>
            <p:cNvPicPr/>
            <p:nvPr/>
          </p:nvPicPr>
          <p:blipFill>
            <a:blip r:embed="rId3">
              <a:alphaModFix amt="30000"/>
            </a:blip>
            <a:stretch/>
          </p:blipFill>
          <p:spPr>
            <a:xfrm>
              <a:off x="0" y="0"/>
              <a:ext cx="12191760" cy="6857640"/>
            </a:xfrm>
            <a:prstGeom prst="rect">
              <a:avLst/>
            </a:prstGeom>
            <a:ln w="0">
              <a:noFill/>
            </a:ln>
          </p:spPr>
        </p:pic>
      </p:grpSp>
      <p:sp>
        <p:nvSpPr>
          <p:cNvPr id="346" name="Titre 1"/>
          <p:cNvSpPr txBox="1"/>
          <p:nvPr/>
        </p:nvSpPr>
        <p:spPr>
          <a:xfrm>
            <a:off x="7962480" y="618480"/>
            <a:ext cx="3724200" cy="1478160"/>
          </a:xfrm>
          <a:prstGeom prst="rect">
            <a:avLst/>
          </a:prstGeom>
          <a:noFill/>
          <a:ln w="0">
            <a:noFill/>
          </a:ln>
        </p:spPr>
        <p:txBody>
          <a:bodyPr anchor="ctr">
            <a:normAutofit/>
          </a:bodyPr>
          <a:p>
            <a:pPr algn="ctr">
              <a:lnSpc>
                <a:spcPct val="90000"/>
              </a:lnSpc>
            </a:pPr>
            <a:r>
              <a:rPr b="0" lang="fr-FR" sz="3200" spc="-1" strike="noStrike" cap="all">
                <a:solidFill>
                  <a:srgbClr val="ffffff"/>
                </a:solidFill>
                <a:latin typeface="Tw Cen MT"/>
              </a:rPr>
              <a:t>Plan</a:t>
            </a:r>
            <a:endParaRPr b="0" lang="fr-FR" sz="3200" spc="-1" strike="noStrike">
              <a:solidFill>
                <a:srgbClr val="ffffff"/>
              </a:solidFill>
              <a:latin typeface="Tw Cen MT"/>
            </a:endParaRPr>
          </a:p>
        </p:txBody>
      </p:sp>
      <p:pic>
        <p:nvPicPr>
          <p:cNvPr id="347" name="Espace réservé au contenu 6" descr="carte de circuit"/>
          <p:cNvPicPr/>
          <p:nvPr/>
        </p:nvPicPr>
        <p:blipFill>
          <a:blip r:embed="rId4">
            <a:alphaModFix amt="85000"/>
          </a:blip>
          <a:srcRect l="10585" t="0" r="10585" b="0"/>
          <a:stretch/>
        </p:blipFill>
        <p:spPr>
          <a:xfrm flipH="1">
            <a:off x="-5400" y="-9360"/>
            <a:ext cx="7558200" cy="6848280"/>
          </a:xfrm>
          <a:prstGeom prst="rect">
            <a:avLst/>
          </a:prstGeom>
          <a:ln w="0">
            <a:noFill/>
          </a:ln>
        </p:spPr>
      </p:pic>
      <p:grpSp>
        <p:nvGrpSpPr>
          <p:cNvPr id="348" name="Groupe 208"/>
          <p:cNvGrpSpPr/>
          <p:nvPr/>
        </p:nvGrpSpPr>
        <p:grpSpPr>
          <a:xfrm>
            <a:off x="0" y="0"/>
            <a:ext cx="2304720" cy="6857640"/>
            <a:chOff x="0" y="0"/>
            <a:chExt cx="2304720" cy="6857640"/>
          </a:xfrm>
        </p:grpSpPr>
        <p:sp>
          <p:nvSpPr>
            <p:cNvPr id="349" name="Rectangle 209"/>
            <p:cNvSpPr/>
            <p:nvPr/>
          </p:nvSpPr>
          <p:spPr>
            <a:xfrm>
              <a:off x="1209600" y="4680"/>
              <a:ext cx="23400" cy="2180880"/>
            </a:xfrm>
            <a:prstGeom prst="rect">
              <a:avLst/>
            </a:prstGeom>
            <a:solidFill>
              <a:schemeClr val="tx1">
                <a:alpha val="70000"/>
              </a:schemeClr>
            </a:solidFill>
            <a:ln w="0">
              <a:noFill/>
            </a:ln>
          </p:spPr>
          <p:style>
            <a:lnRef idx="0"/>
            <a:fillRef idx="0"/>
            <a:effectRef idx="0"/>
            <a:fontRef idx="minor"/>
          </p:style>
        </p:sp>
        <p:sp>
          <p:nvSpPr>
            <p:cNvPr id="350" name="Forme libre 6"/>
            <p:cNvSpPr/>
            <p:nvPr/>
          </p:nvSpPr>
          <p:spPr>
            <a:xfrm>
              <a:off x="112860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1">
                <a:alpha val="70000"/>
              </a:schemeClr>
            </a:solidFill>
            <a:ln w="0">
              <a:noFill/>
            </a:ln>
          </p:spPr>
          <p:style>
            <a:lnRef idx="0"/>
            <a:fillRef idx="0"/>
            <a:effectRef idx="0"/>
            <a:fontRef idx="minor"/>
          </p:style>
        </p:sp>
        <p:sp>
          <p:nvSpPr>
            <p:cNvPr id="351" name="Forme libre 7"/>
            <p:cNvSpPr/>
            <p:nvPr/>
          </p:nvSpPr>
          <p:spPr>
            <a:xfrm>
              <a:off x="112392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52" name="Rectangle 212"/>
            <p:cNvSpPr/>
            <p:nvPr/>
          </p:nvSpPr>
          <p:spPr>
            <a:xfrm>
              <a:off x="414360" y="9360"/>
              <a:ext cx="28080" cy="4481280"/>
            </a:xfrm>
            <a:prstGeom prst="rect">
              <a:avLst/>
            </a:prstGeom>
            <a:solidFill>
              <a:schemeClr val="tx1">
                <a:alpha val="70000"/>
              </a:schemeClr>
            </a:solidFill>
            <a:ln w="0">
              <a:noFill/>
            </a:ln>
          </p:spPr>
          <p:style>
            <a:lnRef idx="0"/>
            <a:fillRef idx="0"/>
            <a:effectRef idx="0"/>
            <a:fontRef idx="minor"/>
          </p:style>
        </p:sp>
        <p:sp>
          <p:nvSpPr>
            <p:cNvPr id="353" name="Forme libre 9"/>
            <p:cNvSpPr/>
            <p:nvPr/>
          </p:nvSpPr>
          <p:spPr>
            <a:xfrm>
              <a:off x="3333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54" name="Forme libre 10"/>
            <p:cNvSpPr/>
            <p:nvPr/>
          </p:nvSpPr>
          <p:spPr>
            <a:xfrm>
              <a:off x="190440" y="9360"/>
              <a:ext cx="151920" cy="90756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solidFill>
              <a:schemeClr val="tx1">
                <a:alpha val="70000"/>
              </a:schemeClr>
            </a:solidFill>
            <a:ln w="0">
              <a:noFill/>
            </a:ln>
          </p:spPr>
          <p:style>
            <a:lnRef idx="0"/>
            <a:fillRef idx="0"/>
            <a:effectRef idx="0"/>
            <a:fontRef idx="minor"/>
          </p:style>
        </p:sp>
        <p:sp>
          <p:nvSpPr>
            <p:cNvPr id="355" name="Forme libre 11"/>
            <p:cNvSpPr/>
            <p:nvPr/>
          </p:nvSpPr>
          <p:spPr>
            <a:xfrm>
              <a:off x="1290600" y="14400"/>
              <a:ext cx="375840" cy="180144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solidFill>
              <a:schemeClr val="tx1">
                <a:alpha val="70000"/>
              </a:schemeClr>
            </a:solidFill>
            <a:ln w="0">
              <a:noFill/>
            </a:ln>
          </p:spPr>
          <p:style>
            <a:lnRef idx="0"/>
            <a:fillRef idx="0"/>
            <a:effectRef idx="0"/>
            <a:fontRef idx="minor"/>
          </p:style>
        </p:sp>
        <p:sp>
          <p:nvSpPr>
            <p:cNvPr id="356" name="Forme libre 12"/>
            <p:cNvSpPr/>
            <p:nvPr/>
          </p:nvSpPr>
          <p:spPr>
            <a:xfrm>
              <a:off x="1600200" y="18018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1">
                <a:alpha val="70000"/>
              </a:schemeClr>
            </a:solidFill>
            <a:ln w="0">
              <a:noFill/>
            </a:ln>
          </p:spPr>
          <p:style>
            <a:lnRef idx="0"/>
            <a:fillRef idx="0"/>
            <a:effectRef idx="0"/>
            <a:fontRef idx="minor"/>
          </p:style>
        </p:sp>
        <p:sp>
          <p:nvSpPr>
            <p:cNvPr id="357" name="Forme libre 13"/>
            <p:cNvSpPr/>
            <p:nvPr/>
          </p:nvSpPr>
          <p:spPr>
            <a:xfrm>
              <a:off x="1380960" y="9360"/>
              <a:ext cx="371160" cy="142524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solidFill>
              <a:schemeClr val="tx1">
                <a:alpha val="70000"/>
              </a:schemeClr>
            </a:solidFill>
            <a:ln w="0">
              <a:noFill/>
            </a:ln>
          </p:spPr>
          <p:style>
            <a:lnRef idx="0"/>
            <a:fillRef idx="0"/>
            <a:effectRef idx="0"/>
            <a:fontRef idx="minor"/>
          </p:style>
        </p:sp>
        <p:sp>
          <p:nvSpPr>
            <p:cNvPr id="358" name="Forme libre 14"/>
            <p:cNvSpPr/>
            <p:nvPr/>
          </p:nvSpPr>
          <p:spPr>
            <a:xfrm>
              <a:off x="164304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solidFill>
              <a:schemeClr val="tx1">
                <a:alpha val="70000"/>
              </a:schemeClr>
            </a:solidFill>
            <a:ln w="0">
              <a:noFill/>
            </a:ln>
          </p:spPr>
          <p:style>
            <a:lnRef idx="0"/>
            <a:fillRef idx="0"/>
            <a:effectRef idx="0"/>
            <a:fontRef idx="minor"/>
          </p:style>
        </p:sp>
        <p:sp>
          <p:nvSpPr>
            <p:cNvPr id="359" name="Forme libre 15"/>
            <p:cNvSpPr/>
            <p:nvPr/>
          </p:nvSpPr>
          <p:spPr>
            <a:xfrm>
              <a:off x="1685880" y="14209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60" name="Forme libre 16"/>
            <p:cNvSpPr/>
            <p:nvPr/>
          </p:nvSpPr>
          <p:spPr>
            <a:xfrm>
              <a:off x="1685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61" name="Forme libre 17"/>
            <p:cNvSpPr/>
            <p:nvPr/>
          </p:nvSpPr>
          <p:spPr>
            <a:xfrm>
              <a:off x="1743120" y="4680"/>
              <a:ext cx="418680" cy="52200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solidFill>
              <a:schemeClr val="tx1">
                <a:alpha val="70000"/>
              </a:schemeClr>
            </a:solidFill>
            <a:ln w="0">
              <a:noFill/>
            </a:ln>
          </p:spPr>
          <p:style>
            <a:lnRef idx="0"/>
            <a:fillRef idx="0"/>
            <a:effectRef idx="0"/>
            <a:fontRef idx="minor"/>
          </p:style>
        </p:sp>
        <p:sp>
          <p:nvSpPr>
            <p:cNvPr id="362" name="Forme libre 18"/>
            <p:cNvSpPr/>
            <p:nvPr/>
          </p:nvSpPr>
          <p:spPr>
            <a:xfrm>
              <a:off x="211932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tx1">
                <a:alpha val="70000"/>
              </a:schemeClr>
            </a:solidFill>
            <a:ln w="0">
              <a:noFill/>
            </a:ln>
          </p:spPr>
          <p:style>
            <a:lnRef idx="0"/>
            <a:fillRef idx="0"/>
            <a:effectRef idx="0"/>
            <a:fontRef idx="minor"/>
          </p:style>
        </p:sp>
        <p:sp>
          <p:nvSpPr>
            <p:cNvPr id="363" name="Forme libre 19"/>
            <p:cNvSpPr/>
            <p:nvPr/>
          </p:nvSpPr>
          <p:spPr>
            <a:xfrm>
              <a:off x="952560" y="4680"/>
              <a:ext cx="151920" cy="90756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solidFill>
              <a:schemeClr val="tx1">
                <a:alpha val="70000"/>
              </a:schemeClr>
            </a:solidFill>
            <a:ln w="0">
              <a:noFill/>
            </a:ln>
          </p:spPr>
          <p:style>
            <a:lnRef idx="0"/>
            <a:fillRef idx="0"/>
            <a:effectRef idx="0"/>
            <a:fontRef idx="minor"/>
          </p:style>
        </p:sp>
        <p:sp>
          <p:nvSpPr>
            <p:cNvPr id="364" name="Forme libre 20"/>
            <p:cNvSpPr/>
            <p:nvPr/>
          </p:nvSpPr>
          <p:spPr>
            <a:xfrm>
              <a:off x="866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tx1">
                <a:alpha val="70000"/>
              </a:schemeClr>
            </a:solidFill>
            <a:ln w="0">
              <a:noFill/>
            </a:ln>
          </p:spPr>
          <p:style>
            <a:lnRef idx="0"/>
            <a:fillRef idx="0"/>
            <a:effectRef idx="0"/>
            <a:fontRef idx="minor"/>
          </p:style>
        </p:sp>
        <p:sp>
          <p:nvSpPr>
            <p:cNvPr id="365" name="Forme libre 21"/>
            <p:cNvSpPr/>
            <p:nvPr/>
          </p:nvSpPr>
          <p:spPr>
            <a:xfrm>
              <a:off x="890640" y="15541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66" name="Forme libre 22"/>
            <p:cNvSpPr/>
            <p:nvPr/>
          </p:nvSpPr>
          <p:spPr>
            <a:xfrm>
              <a:off x="738360" y="5622840"/>
              <a:ext cx="337680" cy="121572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solidFill>
              <a:schemeClr val="tx1">
                <a:alpha val="70000"/>
              </a:schemeClr>
            </a:solidFill>
            <a:ln w="0">
              <a:noFill/>
            </a:ln>
          </p:spPr>
          <p:style>
            <a:lnRef idx="0"/>
            <a:fillRef idx="0"/>
            <a:effectRef idx="0"/>
            <a:fontRef idx="minor"/>
          </p:style>
        </p:sp>
        <p:sp>
          <p:nvSpPr>
            <p:cNvPr id="367" name="Forme libre 23"/>
            <p:cNvSpPr/>
            <p:nvPr/>
          </p:nvSpPr>
          <p:spPr>
            <a:xfrm>
              <a:off x="647640" y="5479920"/>
              <a:ext cx="156960" cy="15696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tx1">
                <a:alpha val="70000"/>
              </a:schemeClr>
            </a:solidFill>
            <a:ln w="0">
              <a:noFill/>
            </a:ln>
          </p:spPr>
          <p:style>
            <a:lnRef idx="0"/>
            <a:fillRef idx="0"/>
            <a:effectRef idx="0"/>
            <a:fontRef idx="minor"/>
          </p:style>
        </p:sp>
        <p:sp>
          <p:nvSpPr>
            <p:cNvPr id="368" name="Forme libre 24"/>
            <p:cNvSpPr/>
            <p:nvPr/>
          </p:nvSpPr>
          <p:spPr>
            <a:xfrm>
              <a:off x="66600" y="903240"/>
              <a:ext cx="190080" cy="1900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tx1">
                <a:alpha val="70000"/>
              </a:schemeClr>
            </a:solidFill>
            <a:ln w="0">
              <a:noFill/>
            </a:ln>
          </p:spPr>
          <p:style>
            <a:lnRef idx="0"/>
            <a:fillRef idx="0"/>
            <a:effectRef idx="0"/>
            <a:fontRef idx="minor"/>
          </p:style>
        </p:sp>
        <p:sp>
          <p:nvSpPr>
            <p:cNvPr id="369" name="Forme libre 25"/>
            <p:cNvSpPr/>
            <p:nvPr/>
          </p:nvSpPr>
          <p:spPr>
            <a:xfrm>
              <a:off x="0" y="3897360"/>
              <a:ext cx="132840" cy="266400"/>
            </a:xfrm>
            <a:custGeom>
              <a:avLst/>
              <a:gdLst/>
              <a:ahLst/>
              <a:rect l="l" t="t" r="r" b="b"/>
              <a:pathLst>
                <a:path w="84" h="168">
                  <a:moveTo>
                    <a:pt x="69" y="168"/>
                  </a:moveTo>
                  <a:lnTo>
                    <a:pt x="0" y="6"/>
                  </a:lnTo>
                  <a:lnTo>
                    <a:pt x="12" y="0"/>
                  </a:lnTo>
                  <a:lnTo>
                    <a:pt x="84" y="162"/>
                  </a:lnTo>
                  <a:lnTo>
                    <a:pt x="69" y="168"/>
                  </a:lnTo>
                  <a:close/>
                </a:path>
              </a:pathLst>
            </a:custGeom>
            <a:solidFill>
              <a:schemeClr val="tx1">
                <a:alpha val="70000"/>
              </a:schemeClr>
            </a:solidFill>
            <a:ln w="0">
              <a:noFill/>
            </a:ln>
          </p:spPr>
          <p:style>
            <a:lnRef idx="0"/>
            <a:fillRef idx="0"/>
            <a:effectRef idx="0"/>
            <a:fontRef idx="minor"/>
          </p:style>
        </p:sp>
        <p:sp>
          <p:nvSpPr>
            <p:cNvPr id="370" name="Forme libre 26"/>
            <p:cNvSpPr/>
            <p:nvPr/>
          </p:nvSpPr>
          <p:spPr>
            <a:xfrm>
              <a:off x="66600" y="414972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71" name="Forme libre 27"/>
            <p:cNvSpPr/>
            <p:nvPr/>
          </p:nvSpPr>
          <p:spPr>
            <a:xfrm>
              <a:off x="0" y="1644480"/>
              <a:ext cx="132840" cy="269640"/>
            </a:xfrm>
            <a:custGeom>
              <a:avLst/>
              <a:gdLst/>
              <a:ahLst/>
              <a:rect l="l" t="t" r="r" b="b"/>
              <a:pathLst>
                <a:path w="84" h="170">
                  <a:moveTo>
                    <a:pt x="12" y="170"/>
                  </a:moveTo>
                  <a:lnTo>
                    <a:pt x="0" y="164"/>
                  </a:lnTo>
                  <a:lnTo>
                    <a:pt x="69" y="0"/>
                  </a:lnTo>
                  <a:lnTo>
                    <a:pt x="84" y="6"/>
                  </a:lnTo>
                  <a:lnTo>
                    <a:pt x="12" y="170"/>
                  </a:lnTo>
                  <a:close/>
                </a:path>
              </a:pathLst>
            </a:custGeom>
            <a:solidFill>
              <a:schemeClr val="tx1">
                <a:alpha val="70000"/>
              </a:schemeClr>
            </a:solidFill>
            <a:ln w="0">
              <a:noFill/>
            </a:ln>
          </p:spPr>
          <p:style>
            <a:lnRef idx="0"/>
            <a:fillRef idx="0"/>
            <a:effectRef idx="0"/>
            <a:fontRef idx="minor"/>
          </p:style>
        </p:sp>
        <p:sp>
          <p:nvSpPr>
            <p:cNvPr id="372" name="Forme libre 28"/>
            <p:cNvSpPr/>
            <p:nvPr/>
          </p:nvSpPr>
          <p:spPr>
            <a:xfrm>
              <a:off x="66600" y="14684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73" name="Forme libre 29"/>
            <p:cNvSpPr/>
            <p:nvPr/>
          </p:nvSpPr>
          <p:spPr>
            <a:xfrm>
              <a:off x="695160" y="4680"/>
              <a:ext cx="309240" cy="155844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tx1">
                <a:alpha val="70000"/>
              </a:schemeClr>
            </a:solidFill>
            <a:ln w="0">
              <a:noFill/>
            </a:ln>
          </p:spPr>
          <p:style>
            <a:lnRef idx="0"/>
            <a:fillRef idx="0"/>
            <a:effectRef idx="0"/>
            <a:fontRef idx="minor"/>
          </p:style>
        </p:sp>
        <p:sp>
          <p:nvSpPr>
            <p:cNvPr id="374" name="Forme libre 30"/>
            <p:cNvSpPr/>
            <p:nvPr/>
          </p:nvSpPr>
          <p:spPr>
            <a:xfrm>
              <a:off x="57240" y="48816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75" name="Forme libre 31"/>
            <p:cNvSpPr/>
            <p:nvPr/>
          </p:nvSpPr>
          <p:spPr>
            <a:xfrm>
              <a:off x="138240" y="5060880"/>
              <a:ext cx="304560" cy="177768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tx1">
                <a:alpha val="70000"/>
              </a:schemeClr>
            </a:solidFill>
            <a:ln w="0">
              <a:noFill/>
            </a:ln>
          </p:spPr>
          <p:style>
            <a:lnRef idx="0"/>
            <a:fillRef idx="0"/>
            <a:effectRef idx="0"/>
            <a:fontRef idx="minor"/>
          </p:style>
        </p:sp>
        <p:sp>
          <p:nvSpPr>
            <p:cNvPr id="376" name="Forme libre 32"/>
            <p:cNvSpPr/>
            <p:nvPr/>
          </p:nvSpPr>
          <p:spPr>
            <a:xfrm>
              <a:off x="561960" y="64310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77" name="Rectangle 237"/>
            <p:cNvSpPr/>
            <p:nvPr/>
          </p:nvSpPr>
          <p:spPr>
            <a:xfrm>
              <a:off x="642960" y="6610320"/>
              <a:ext cx="23400" cy="242640"/>
            </a:xfrm>
            <a:prstGeom prst="rect">
              <a:avLst/>
            </a:prstGeom>
            <a:solidFill>
              <a:schemeClr val="tx1">
                <a:alpha val="70000"/>
              </a:schemeClr>
            </a:solidFill>
            <a:ln w="0">
              <a:noFill/>
            </a:ln>
          </p:spPr>
          <p:style>
            <a:lnRef idx="0"/>
            <a:fillRef idx="0"/>
            <a:effectRef idx="0"/>
            <a:fontRef idx="minor"/>
          </p:style>
        </p:sp>
        <p:sp>
          <p:nvSpPr>
            <p:cNvPr id="378" name="Forme libre 34"/>
            <p:cNvSpPr/>
            <p:nvPr/>
          </p:nvSpPr>
          <p:spPr>
            <a:xfrm>
              <a:off x="76320" y="6431040"/>
              <a:ext cx="190080" cy="18864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79" name="Forme libre 35"/>
            <p:cNvSpPr/>
            <p:nvPr/>
          </p:nvSpPr>
          <p:spPr>
            <a:xfrm>
              <a:off x="0" y="5978520"/>
              <a:ext cx="190080" cy="46152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solidFill>
              <a:schemeClr val="tx1">
                <a:alpha val="70000"/>
              </a:schemeClr>
            </a:solidFill>
            <a:ln w="0">
              <a:noFill/>
            </a:ln>
          </p:spPr>
          <p:style>
            <a:lnRef idx="0"/>
            <a:fillRef idx="0"/>
            <a:effectRef idx="0"/>
            <a:fontRef idx="minor"/>
          </p:style>
        </p:sp>
        <p:sp>
          <p:nvSpPr>
            <p:cNvPr id="380" name="Forme libre 36"/>
            <p:cNvSpPr/>
            <p:nvPr/>
          </p:nvSpPr>
          <p:spPr>
            <a:xfrm>
              <a:off x="1014480" y="1801800"/>
              <a:ext cx="213840" cy="75528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solidFill>
              <a:schemeClr val="tx1">
                <a:alpha val="70000"/>
              </a:schemeClr>
            </a:solidFill>
            <a:ln w="0">
              <a:noFill/>
            </a:ln>
          </p:spPr>
          <p:style>
            <a:lnRef idx="0"/>
            <a:fillRef idx="0"/>
            <a:effectRef idx="0"/>
            <a:fontRef idx="minor"/>
          </p:style>
        </p:sp>
        <p:sp>
          <p:nvSpPr>
            <p:cNvPr id="381" name="Forme libre 37"/>
            <p:cNvSpPr/>
            <p:nvPr/>
          </p:nvSpPr>
          <p:spPr>
            <a:xfrm>
              <a:off x="938160" y="2548080"/>
              <a:ext cx="166320" cy="15984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tx1">
                <a:alpha val="70000"/>
              </a:schemeClr>
            </a:solidFill>
            <a:ln w="0">
              <a:noFill/>
            </a:ln>
          </p:spPr>
          <p:style>
            <a:lnRef idx="0"/>
            <a:fillRef idx="0"/>
            <a:effectRef idx="0"/>
            <a:fontRef idx="minor"/>
          </p:style>
        </p:sp>
        <p:sp>
          <p:nvSpPr>
            <p:cNvPr id="382" name="Forme libre 38"/>
            <p:cNvSpPr/>
            <p:nvPr/>
          </p:nvSpPr>
          <p:spPr>
            <a:xfrm>
              <a:off x="595440" y="4680"/>
              <a:ext cx="637920" cy="402552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tx1">
                <a:alpha val="70000"/>
              </a:schemeClr>
            </a:solidFill>
            <a:ln w="0">
              <a:noFill/>
            </a:ln>
          </p:spPr>
          <p:style>
            <a:lnRef idx="0"/>
            <a:fillRef idx="0"/>
            <a:effectRef idx="0"/>
            <a:fontRef idx="minor"/>
          </p:style>
        </p:sp>
        <p:sp>
          <p:nvSpPr>
            <p:cNvPr id="383" name="Forme libre 39"/>
            <p:cNvSpPr/>
            <p:nvPr/>
          </p:nvSpPr>
          <p:spPr>
            <a:xfrm>
              <a:off x="122400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solidFill>
              <a:schemeClr val="tx1">
                <a:alpha val="70000"/>
              </a:schemeClr>
            </a:solidFill>
            <a:ln w="0">
              <a:noFill/>
            </a:ln>
          </p:spPr>
          <p:style>
            <a:lnRef idx="0"/>
            <a:fillRef idx="0"/>
            <a:effectRef idx="0"/>
            <a:fontRef idx="minor"/>
          </p:style>
        </p:sp>
        <p:sp>
          <p:nvSpPr>
            <p:cNvPr id="384" name="Forme libre 40"/>
            <p:cNvSpPr/>
            <p:nvPr/>
          </p:nvSpPr>
          <p:spPr>
            <a:xfrm>
              <a:off x="1300320" y="1849320"/>
              <a:ext cx="109080" cy="10764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tx1">
                <a:alpha val="70000"/>
              </a:schemeClr>
            </a:solidFill>
            <a:ln w="0">
              <a:noFill/>
            </a:ln>
          </p:spPr>
          <p:style>
            <a:lnRef idx="0"/>
            <a:fillRef idx="0"/>
            <a:effectRef idx="0"/>
            <a:fontRef idx="minor"/>
          </p:style>
        </p:sp>
        <p:sp>
          <p:nvSpPr>
            <p:cNvPr id="385" name="Forme libre 41"/>
            <p:cNvSpPr/>
            <p:nvPr/>
          </p:nvSpPr>
          <p:spPr>
            <a:xfrm>
              <a:off x="281160" y="3417840"/>
              <a:ext cx="142560" cy="47448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solidFill>
              <a:schemeClr val="tx1">
                <a:alpha val="70000"/>
              </a:schemeClr>
            </a:solidFill>
            <a:ln w="0">
              <a:noFill/>
            </a:ln>
          </p:spPr>
          <p:style>
            <a:lnRef idx="0"/>
            <a:fillRef idx="0"/>
            <a:effectRef idx="0"/>
            <a:fontRef idx="minor"/>
          </p:style>
        </p:sp>
        <p:sp>
          <p:nvSpPr>
            <p:cNvPr id="386" name="Forme libre 42"/>
            <p:cNvSpPr/>
            <p:nvPr/>
          </p:nvSpPr>
          <p:spPr>
            <a:xfrm>
              <a:off x="237960" y="3882960"/>
              <a:ext cx="109080" cy="10908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tx1">
                <a:alpha val="70000"/>
              </a:schemeClr>
            </a:solidFill>
            <a:ln w="0">
              <a:noFill/>
            </a:ln>
          </p:spPr>
          <p:style>
            <a:lnRef idx="0"/>
            <a:fillRef idx="0"/>
            <a:effectRef idx="0"/>
            <a:fontRef idx="minor"/>
          </p:style>
        </p:sp>
        <p:sp>
          <p:nvSpPr>
            <p:cNvPr id="387" name="Forme libre 43"/>
            <p:cNvSpPr/>
            <p:nvPr/>
          </p:nvSpPr>
          <p:spPr>
            <a:xfrm>
              <a:off x="4680" y="2166840"/>
              <a:ext cx="114120" cy="45216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solidFill>
              <a:schemeClr val="tx1">
                <a:alpha val="70000"/>
              </a:schemeClr>
            </a:solidFill>
            <a:ln w="0">
              <a:noFill/>
            </a:ln>
          </p:spPr>
          <p:style>
            <a:lnRef idx="0"/>
            <a:fillRef idx="0"/>
            <a:effectRef idx="0"/>
            <a:fontRef idx="minor"/>
          </p:style>
        </p:sp>
        <p:sp>
          <p:nvSpPr>
            <p:cNvPr id="388" name="Forme libre 44"/>
            <p:cNvSpPr/>
            <p:nvPr/>
          </p:nvSpPr>
          <p:spPr>
            <a:xfrm>
              <a:off x="52560" y="2066760"/>
              <a:ext cx="109080" cy="1090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tx1">
                <a:alpha val="70000"/>
              </a:schemeClr>
            </a:solidFill>
            <a:ln w="0">
              <a:noFill/>
            </a:ln>
          </p:spPr>
          <p:style>
            <a:lnRef idx="0"/>
            <a:fillRef idx="0"/>
            <a:effectRef idx="0"/>
            <a:fontRef idx="minor"/>
          </p:style>
        </p:sp>
        <p:sp>
          <p:nvSpPr>
            <p:cNvPr id="389" name="Rectangle 249"/>
            <p:cNvSpPr/>
            <p:nvPr/>
          </p:nvSpPr>
          <p:spPr>
            <a:xfrm>
              <a:off x="1228680" y="4662360"/>
              <a:ext cx="23400" cy="2180880"/>
            </a:xfrm>
            <a:prstGeom prst="rect">
              <a:avLst/>
            </a:prstGeom>
            <a:solidFill>
              <a:schemeClr val="tx1">
                <a:alpha val="70000"/>
              </a:schemeClr>
            </a:solidFill>
            <a:ln w="0">
              <a:noFill/>
            </a:ln>
          </p:spPr>
          <p:style>
            <a:lnRef idx="0"/>
            <a:fillRef idx="0"/>
            <a:effectRef idx="0"/>
            <a:fontRef idx="minor"/>
          </p:style>
        </p:sp>
        <p:sp>
          <p:nvSpPr>
            <p:cNvPr id="390" name="Forme libre 46"/>
            <p:cNvSpPr/>
            <p:nvPr/>
          </p:nvSpPr>
          <p:spPr>
            <a:xfrm>
              <a:off x="1319040" y="5041800"/>
              <a:ext cx="371160" cy="180144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solidFill>
              <a:schemeClr val="tx1">
                <a:alpha val="70000"/>
              </a:schemeClr>
            </a:solidFill>
            <a:ln w="0">
              <a:noFill/>
            </a:ln>
          </p:spPr>
          <p:style>
            <a:lnRef idx="0"/>
            <a:fillRef idx="0"/>
            <a:effectRef idx="0"/>
            <a:fontRef idx="minor"/>
          </p:style>
        </p:sp>
        <p:sp>
          <p:nvSpPr>
            <p:cNvPr id="391" name="Forme libre 47"/>
            <p:cNvSpPr/>
            <p:nvPr/>
          </p:nvSpPr>
          <p:spPr>
            <a:xfrm>
              <a:off x="114768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1">
                <a:alpha val="70000"/>
              </a:schemeClr>
            </a:solidFill>
            <a:ln w="0">
              <a:noFill/>
            </a:ln>
          </p:spPr>
          <p:style>
            <a:lnRef idx="0"/>
            <a:fillRef idx="0"/>
            <a:effectRef idx="0"/>
            <a:fontRef idx="minor"/>
          </p:style>
        </p:sp>
        <p:sp>
          <p:nvSpPr>
            <p:cNvPr id="392" name="Forme libre 48"/>
            <p:cNvSpPr/>
            <p:nvPr/>
          </p:nvSpPr>
          <p:spPr>
            <a:xfrm>
              <a:off x="819000" y="3983040"/>
              <a:ext cx="347400" cy="286020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solidFill>
              <a:schemeClr val="tx1">
                <a:alpha val="70000"/>
              </a:schemeClr>
            </a:solidFill>
            <a:ln w="0">
              <a:noFill/>
            </a:ln>
          </p:spPr>
          <p:style>
            <a:lnRef idx="0"/>
            <a:fillRef idx="0"/>
            <a:effectRef idx="0"/>
            <a:fontRef idx="minor"/>
          </p:style>
        </p:sp>
        <p:sp>
          <p:nvSpPr>
            <p:cNvPr id="393" name="Forme libre 49"/>
            <p:cNvSpPr/>
            <p:nvPr/>
          </p:nvSpPr>
          <p:spPr>
            <a:xfrm>
              <a:off x="728640" y="380700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94" name="Forme libre 50"/>
            <p:cNvSpPr/>
            <p:nvPr/>
          </p:nvSpPr>
          <p:spPr>
            <a:xfrm>
              <a:off x="162396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1">
                <a:alpha val="70000"/>
              </a:schemeClr>
            </a:solidFill>
            <a:ln w="0">
              <a:noFill/>
            </a:ln>
          </p:spPr>
          <p:style>
            <a:lnRef idx="0"/>
            <a:fillRef idx="0"/>
            <a:effectRef idx="0"/>
            <a:fontRef idx="minor"/>
          </p:style>
        </p:sp>
        <p:sp>
          <p:nvSpPr>
            <p:cNvPr id="395" name="Forme libre 51"/>
            <p:cNvSpPr/>
            <p:nvPr/>
          </p:nvSpPr>
          <p:spPr>
            <a:xfrm>
              <a:off x="1405080" y="5423040"/>
              <a:ext cx="371160" cy="142524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solidFill>
              <a:schemeClr val="tx1">
                <a:alpha val="70000"/>
              </a:schemeClr>
            </a:solidFill>
            <a:ln w="0">
              <a:noFill/>
            </a:ln>
          </p:spPr>
          <p:style>
            <a:lnRef idx="0"/>
            <a:fillRef idx="0"/>
            <a:effectRef idx="0"/>
            <a:fontRef idx="minor"/>
          </p:style>
        </p:sp>
        <p:sp>
          <p:nvSpPr>
            <p:cNvPr id="396" name="Forme libre 52"/>
            <p:cNvSpPr/>
            <p:nvPr/>
          </p:nvSpPr>
          <p:spPr>
            <a:xfrm>
              <a:off x="166680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solidFill>
              <a:schemeClr val="tx1">
                <a:alpha val="70000"/>
              </a:schemeClr>
            </a:solidFill>
            <a:ln w="0">
              <a:noFill/>
            </a:ln>
          </p:spPr>
          <p:style>
            <a:lnRef idx="0"/>
            <a:fillRef idx="0"/>
            <a:effectRef idx="0"/>
            <a:fontRef idx="minor"/>
          </p:style>
        </p:sp>
        <p:sp>
          <p:nvSpPr>
            <p:cNvPr id="397" name="Forme libre 53"/>
            <p:cNvSpPr/>
            <p:nvPr/>
          </p:nvSpPr>
          <p:spPr>
            <a:xfrm>
              <a:off x="170964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98" name="Forme libre 54"/>
            <p:cNvSpPr/>
            <p:nvPr/>
          </p:nvSpPr>
          <p:spPr>
            <a:xfrm>
              <a:off x="170964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70000"/>
              </a:schemeClr>
            </a:solidFill>
            <a:ln w="0">
              <a:noFill/>
            </a:ln>
          </p:spPr>
          <p:style>
            <a:lnRef idx="0"/>
            <a:fillRef idx="0"/>
            <a:effectRef idx="0"/>
            <a:fontRef idx="minor"/>
          </p:style>
        </p:sp>
        <p:sp>
          <p:nvSpPr>
            <p:cNvPr id="399" name="Forme libre 55"/>
            <p:cNvSpPr/>
            <p:nvPr/>
          </p:nvSpPr>
          <p:spPr>
            <a:xfrm>
              <a:off x="1766880" y="6330960"/>
              <a:ext cx="418680" cy="52668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solidFill>
              <a:schemeClr val="tx1">
                <a:alpha val="70000"/>
              </a:schemeClr>
            </a:solidFill>
            <a:ln w="0">
              <a:noFill/>
            </a:ln>
          </p:spPr>
          <p:style>
            <a:lnRef idx="0"/>
            <a:fillRef idx="0"/>
            <a:effectRef idx="0"/>
            <a:fontRef idx="minor"/>
          </p:style>
        </p:sp>
        <p:sp>
          <p:nvSpPr>
            <p:cNvPr id="400" name="Forme libre 56"/>
            <p:cNvSpPr/>
            <p:nvPr/>
          </p:nvSpPr>
          <p:spPr>
            <a:xfrm>
              <a:off x="214776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tx1">
                <a:alpha val="70000"/>
              </a:schemeClr>
            </a:solidFill>
            <a:ln w="0">
              <a:noFill/>
            </a:ln>
          </p:spPr>
          <p:style>
            <a:lnRef idx="0"/>
            <a:fillRef idx="0"/>
            <a:effectRef idx="0"/>
            <a:fontRef idx="minor"/>
          </p:style>
        </p:sp>
        <p:sp>
          <p:nvSpPr>
            <p:cNvPr id="401" name="Forme libre 57"/>
            <p:cNvSpPr/>
            <p:nvPr/>
          </p:nvSpPr>
          <p:spPr>
            <a:xfrm>
              <a:off x="504720" y="9360"/>
              <a:ext cx="232920" cy="510336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tx1">
                <a:alpha val="70000"/>
              </a:schemeClr>
            </a:solidFill>
            <a:ln w="0">
              <a:noFill/>
            </a:ln>
          </p:spPr>
          <p:style>
            <a:lnRef idx="0"/>
            <a:fillRef idx="0"/>
            <a:effectRef idx="0"/>
            <a:fontRef idx="minor"/>
          </p:style>
        </p:sp>
        <p:sp>
          <p:nvSpPr>
            <p:cNvPr id="402" name="Forme libre 58"/>
            <p:cNvSpPr/>
            <p:nvPr/>
          </p:nvSpPr>
          <p:spPr>
            <a:xfrm>
              <a:off x="633240" y="5103720"/>
              <a:ext cx="185400" cy="18540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tx1">
                <a:alpha val="70000"/>
              </a:schemeClr>
            </a:solidFill>
            <a:ln w="0">
              <a:noFill/>
            </a:ln>
          </p:spPr>
          <p:style>
            <a:lnRef idx="0"/>
            <a:fillRef idx="0"/>
            <a:effectRef idx="0"/>
            <a:fontRef idx="minor"/>
          </p:style>
        </p:sp>
      </p:grpSp>
      <p:graphicFrame>
        <p:nvGraphicFramePr>
          <p:cNvPr id="1" name="Diagram1"/>
          <p:cNvGraphicFramePr/>
          <p:nvPr>
            <p:extLst>
              <p:ext uri="{D42A27DB-BD31-4B8C-83A1-F6EECF244321}">
                <p14:modId xmlns:p14="http://schemas.microsoft.com/office/powerpoint/2010/main" val="2379006588"/>
              </p:ext>
            </p:extLst>
          </p:nvPr>
        </p:nvGraphicFramePr>
        <p:xfrm>
          <a:off x="7962480" y="2249640"/>
          <a:ext cx="3724200" cy="35413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3" name="Rectangle 90"/>
          <p:cNvSpPr/>
          <p:nvPr/>
        </p:nvSpPr>
        <p:spPr>
          <a:xfrm>
            <a:off x="0" y="0"/>
            <a:ext cx="12188520" cy="6857640"/>
          </a:xfrm>
          <a:prstGeom prst="rect">
            <a:avLst/>
          </a:prstGeom>
          <a:blipFill rotWithShape="0">
            <a:blip r:embed="rId1"/>
            <a:srcRect/>
            <a:stretch/>
          </a:blipFill>
          <a:ln>
            <a:noFill/>
          </a:ln>
          <a:effectLst>
            <a:outerShdw algn="l" blurRad="76320" dist="38160" rotWithShape="0">
              <a:srgbClr val="000000">
                <a:alpha val="37000"/>
              </a:srgbClr>
            </a:outerShdw>
          </a:effectLst>
        </p:spPr>
        <p:style>
          <a:lnRef idx="2">
            <a:schemeClr val="accent1">
              <a:shade val="50000"/>
            </a:schemeClr>
          </a:lnRef>
          <a:fillRef idx="1003">
            <a:schemeClr val="dk2"/>
          </a:fillRef>
          <a:effectRef idx="0">
            <a:schemeClr val="accent1"/>
          </a:effectRef>
          <a:fontRef idx="minor"/>
        </p:style>
      </p:sp>
      <p:pic>
        <p:nvPicPr>
          <p:cNvPr id="404" name="Image 2" descr=""/>
          <p:cNvPicPr/>
          <p:nvPr/>
        </p:nvPicPr>
        <p:blipFill>
          <a:blip r:embed="rId2">
            <a:alphaModFix amt="30000"/>
          </a:blip>
          <a:stretch/>
        </p:blipFill>
        <p:spPr>
          <a:xfrm>
            <a:off x="-2880" y="0"/>
            <a:ext cx="12188520" cy="6857640"/>
          </a:xfrm>
          <a:prstGeom prst="rect">
            <a:avLst/>
          </a:prstGeom>
          <a:ln w="0">
            <a:noFill/>
          </a:ln>
        </p:spPr>
      </p:pic>
      <p:grpSp>
        <p:nvGrpSpPr>
          <p:cNvPr id="405" name="Groupe 94"/>
          <p:cNvGrpSpPr/>
          <p:nvPr/>
        </p:nvGrpSpPr>
        <p:grpSpPr>
          <a:xfrm>
            <a:off x="0" y="0"/>
            <a:ext cx="1220760" cy="6857640"/>
            <a:chOff x="0" y="0"/>
            <a:chExt cx="1220760" cy="6857640"/>
          </a:xfrm>
        </p:grpSpPr>
        <p:sp>
          <p:nvSpPr>
            <p:cNvPr id="406" name="Rectangle 5"/>
            <p:cNvSpPr/>
            <p:nvPr/>
          </p:nvSpPr>
          <p:spPr>
            <a:xfrm>
              <a:off x="128520" y="4680"/>
              <a:ext cx="23400" cy="2180880"/>
            </a:xfrm>
            <a:prstGeom prst="rect">
              <a:avLst/>
            </a:prstGeom>
            <a:gradFill rotWithShape="0">
              <a:gsLst>
                <a:gs pos="0">
                  <a:srgbClr val="7c96a3"/>
                </a:gs>
                <a:gs pos="100000">
                  <a:srgbClr val="b0c0c8"/>
                </a:gs>
              </a:gsLst>
              <a:lin ang="5400000"/>
            </a:gradFill>
            <a:ln w="0">
              <a:noFill/>
            </a:ln>
          </p:spPr>
          <p:style>
            <a:lnRef idx="0"/>
            <a:fillRef idx="0"/>
            <a:effectRef idx="0"/>
            <a:fontRef idx="minor"/>
          </p:style>
        </p:sp>
        <p:sp>
          <p:nvSpPr>
            <p:cNvPr id="407" name="Forme libre 6"/>
            <p:cNvSpPr/>
            <p:nvPr/>
          </p:nvSpPr>
          <p:spPr>
            <a:xfrm>
              <a:off x="4752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08" name="Forme libre 7"/>
            <p:cNvSpPr/>
            <p:nvPr/>
          </p:nvSpPr>
          <p:spPr>
            <a:xfrm>
              <a:off x="428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09" name="Forme libre 8"/>
            <p:cNvSpPr/>
            <p:nvPr/>
          </p:nvSpPr>
          <p:spPr>
            <a:xfrm>
              <a:off x="21420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10" name="Forme libre 9"/>
            <p:cNvSpPr/>
            <p:nvPr/>
          </p:nvSpPr>
          <p:spPr>
            <a:xfrm>
              <a:off x="5176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11" name="Forme libre 10"/>
            <p:cNvSpPr/>
            <p:nvPr/>
          </p:nvSpPr>
          <p:spPr>
            <a:xfrm>
              <a:off x="29988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12" name="Forme libre 11"/>
            <p:cNvSpPr/>
            <p:nvPr/>
          </p:nvSpPr>
          <p:spPr>
            <a:xfrm>
              <a:off x="5605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13" name="Forme libre 12"/>
            <p:cNvSpPr/>
            <p:nvPr/>
          </p:nvSpPr>
          <p:spPr>
            <a:xfrm>
              <a:off x="6033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14" name="Forme libre 13"/>
            <p:cNvSpPr/>
            <p:nvPr/>
          </p:nvSpPr>
          <p:spPr>
            <a:xfrm>
              <a:off x="6033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15" name="Forme libre 14"/>
            <p:cNvSpPr/>
            <p:nvPr/>
          </p:nvSpPr>
          <p:spPr>
            <a:xfrm>
              <a:off x="65556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16" name="Forme libre 15"/>
            <p:cNvSpPr/>
            <p:nvPr/>
          </p:nvSpPr>
          <p:spPr>
            <a:xfrm>
              <a:off x="10350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17" name="Ligne 16"/>
            <p:cNvSpPr/>
            <p:nvPr/>
          </p:nvSpPr>
          <p:spPr>
            <a:xfrm>
              <a:off x="9360" y="9360"/>
              <a:ext cx="360" cy="360"/>
            </a:xfrm>
            <a:custGeom>
              <a:avLst/>
              <a:gdLst/>
              <a:ahLst/>
              <a:rect l="0" t="0" r="r" b="b"/>
              <a:pathLst>
                <a:path w="1" h="1">
                  <a:moveTo>
                    <a:pt x="0" y="0"/>
                  </a:moveTo>
                  <a:lnTo>
                    <a:pt x="0" y="0"/>
                  </a:lnTo>
                </a:path>
              </a:pathLst>
            </a:custGeom>
            <a:ln w="15">
              <a:solidFill>
                <a:srgbClr val="ffffff"/>
              </a:solidFill>
            </a:ln>
          </p:spPr>
        </p:sp>
        <p:sp>
          <p:nvSpPr>
            <p:cNvPr id="418" name="Forme libre 17"/>
            <p:cNvSpPr/>
            <p:nvPr/>
          </p:nvSpPr>
          <p:spPr>
            <a:xfrm>
              <a:off x="237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19" name="Forme libre 18"/>
            <p:cNvSpPr/>
            <p:nvPr/>
          </p:nvSpPr>
          <p:spPr>
            <a:xfrm>
              <a:off x="468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20" name="Forme libre 19"/>
            <p:cNvSpPr/>
            <p:nvPr/>
          </p:nvSpPr>
          <p:spPr>
            <a:xfrm>
              <a:off x="1429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21" name="Forme libre 20"/>
            <p:cNvSpPr/>
            <p:nvPr/>
          </p:nvSpPr>
          <p:spPr>
            <a:xfrm>
              <a:off x="2192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22" name="Rectangle 21"/>
            <p:cNvSpPr/>
            <p:nvPr/>
          </p:nvSpPr>
          <p:spPr>
            <a:xfrm>
              <a:off x="147600" y="4662360"/>
              <a:ext cx="23400" cy="2180880"/>
            </a:xfrm>
            <a:prstGeom prst="rect">
              <a:avLst/>
            </a:prstGeom>
            <a:gradFill rotWithShape="0">
              <a:gsLst>
                <a:gs pos="0">
                  <a:srgbClr val="7c96a3"/>
                </a:gs>
                <a:gs pos="100000">
                  <a:srgbClr val="b0c0c8"/>
                </a:gs>
              </a:gsLst>
              <a:lin ang="5400000"/>
            </a:gradFill>
            <a:ln w="0">
              <a:noFill/>
            </a:ln>
          </p:spPr>
          <p:style>
            <a:lnRef idx="0"/>
            <a:fillRef idx="0"/>
            <a:effectRef idx="0"/>
            <a:fontRef idx="minor"/>
          </p:style>
        </p:sp>
        <p:sp>
          <p:nvSpPr>
            <p:cNvPr id="423" name="Forme libre 22"/>
            <p:cNvSpPr/>
            <p:nvPr/>
          </p:nvSpPr>
          <p:spPr>
            <a:xfrm>
              <a:off x="23796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24" name="Forme libre 23"/>
            <p:cNvSpPr/>
            <p:nvPr/>
          </p:nvSpPr>
          <p:spPr>
            <a:xfrm>
              <a:off x="6660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25" name="Forme libre 24"/>
            <p:cNvSpPr/>
            <p:nvPr/>
          </p:nvSpPr>
          <p:spPr>
            <a:xfrm>
              <a:off x="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26" name="Forme libre 25"/>
            <p:cNvSpPr/>
            <p:nvPr/>
          </p:nvSpPr>
          <p:spPr>
            <a:xfrm>
              <a:off x="5414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27" name="Forme libre 26"/>
            <p:cNvSpPr/>
            <p:nvPr/>
          </p:nvSpPr>
          <p:spPr>
            <a:xfrm>
              <a:off x="3240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28" name="Forme libre 27"/>
            <p:cNvSpPr/>
            <p:nvPr/>
          </p:nvSpPr>
          <p:spPr>
            <a:xfrm>
              <a:off x="5842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29" name="Forme libre 28"/>
            <p:cNvSpPr/>
            <p:nvPr/>
          </p:nvSpPr>
          <p:spPr>
            <a:xfrm>
              <a:off x="6271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30" name="Forme libre 29"/>
            <p:cNvSpPr/>
            <p:nvPr/>
          </p:nvSpPr>
          <p:spPr>
            <a:xfrm>
              <a:off x="6271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31" name="Forme libre 30"/>
            <p:cNvSpPr/>
            <p:nvPr/>
          </p:nvSpPr>
          <p:spPr>
            <a:xfrm>
              <a:off x="6843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32" name="Forme libre 31"/>
            <p:cNvSpPr/>
            <p:nvPr/>
          </p:nvSpPr>
          <p:spPr>
            <a:xfrm>
              <a:off x="10638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grpSp>
      <p:grpSp>
        <p:nvGrpSpPr>
          <p:cNvPr id="433" name="Groupe 125"/>
          <p:cNvGrpSpPr/>
          <p:nvPr/>
        </p:nvGrpSpPr>
        <p:grpSpPr>
          <a:xfrm>
            <a:off x="11379240" y="0"/>
            <a:ext cx="674280" cy="6848280"/>
            <a:chOff x="11379240" y="0"/>
            <a:chExt cx="674280" cy="6848280"/>
          </a:xfrm>
        </p:grpSpPr>
        <p:sp>
          <p:nvSpPr>
            <p:cNvPr id="434" name="Forme libre 32"/>
            <p:cNvSpPr/>
            <p:nvPr/>
          </p:nvSpPr>
          <p:spPr>
            <a:xfrm>
              <a:off x="114984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35" name="Forme libre 33"/>
            <p:cNvSpPr/>
            <p:nvPr/>
          </p:nvSpPr>
          <p:spPr>
            <a:xfrm>
              <a:off x="113792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36" name="Forme libre 34"/>
            <p:cNvSpPr/>
            <p:nvPr/>
          </p:nvSpPr>
          <p:spPr>
            <a:xfrm>
              <a:off x="116460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37" name="Forme libre 35"/>
            <p:cNvSpPr/>
            <p:nvPr/>
          </p:nvSpPr>
          <p:spPr>
            <a:xfrm>
              <a:off x="115459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38" name="Forme libre 36"/>
            <p:cNvSpPr/>
            <p:nvPr/>
          </p:nvSpPr>
          <p:spPr>
            <a:xfrm>
              <a:off x="1178712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39" name="Forme libre 37"/>
            <p:cNvSpPr/>
            <p:nvPr/>
          </p:nvSpPr>
          <p:spPr>
            <a:xfrm>
              <a:off x="1172520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40" name="Forme libre 38"/>
            <p:cNvSpPr/>
            <p:nvPr/>
          </p:nvSpPr>
          <p:spPr>
            <a:xfrm>
              <a:off x="116506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41" name="Forme libre 39"/>
            <p:cNvSpPr/>
            <p:nvPr/>
          </p:nvSpPr>
          <p:spPr>
            <a:xfrm>
              <a:off x="114555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42" name="Forme libre 40"/>
            <p:cNvSpPr/>
            <p:nvPr/>
          </p:nvSpPr>
          <p:spPr>
            <a:xfrm>
              <a:off x="118634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43" name="Rectangle 41"/>
            <p:cNvSpPr/>
            <p:nvPr/>
          </p:nvSpPr>
          <p:spPr>
            <a:xfrm>
              <a:off x="11953800" y="6595920"/>
              <a:ext cx="23400" cy="252000"/>
            </a:xfrm>
            <a:prstGeom prst="rect">
              <a:avLst/>
            </a:prstGeom>
            <a:gradFill rotWithShape="0">
              <a:gsLst>
                <a:gs pos="0">
                  <a:srgbClr val="7c96a3"/>
                </a:gs>
                <a:gs pos="100000">
                  <a:srgbClr val="b0c0c8">
                    <a:alpha val="60000"/>
                  </a:srgbClr>
                </a:gs>
              </a:gsLst>
              <a:lin ang="5400000"/>
            </a:gradFill>
            <a:ln w="0">
              <a:noFill/>
            </a:ln>
          </p:spPr>
          <p:style>
            <a:lnRef idx="0"/>
            <a:fillRef idx="0"/>
            <a:effectRef idx="0"/>
            <a:fontRef idx="minor"/>
          </p:style>
        </p:sp>
      </p:grpSp>
      <p:sp>
        <p:nvSpPr>
          <p:cNvPr id="444" name="Espace réservé du contenu 2"/>
          <p:cNvSpPr txBox="1"/>
          <p:nvPr/>
        </p:nvSpPr>
        <p:spPr>
          <a:xfrm>
            <a:off x="1272960" y="1079640"/>
            <a:ext cx="9426600" cy="5525640"/>
          </a:xfrm>
          <a:prstGeom prst="rect">
            <a:avLst/>
          </a:prstGeom>
          <a:noFill/>
          <a:ln w="0">
            <a:noFill/>
          </a:ln>
        </p:spPr>
        <p:txBody>
          <a:bodyPr>
            <a:noAutofit/>
          </a:bodyPr>
          <a:p>
            <a:pPr marL="228600" indent="-228240">
              <a:lnSpc>
                <a:spcPct val="120000"/>
              </a:lnSpc>
              <a:spcBef>
                <a:spcPts val="1001"/>
              </a:spcBef>
              <a:buClr>
                <a:srgbClr val="ffffff"/>
              </a:buClr>
              <a:buSzPct val="125000"/>
              <a:buFont typeface="Arial"/>
              <a:buChar char="•"/>
            </a:pPr>
            <a:r>
              <a:rPr b="0" lang="fr-FR" sz="2400" spc="-1" strike="noStrike">
                <a:solidFill>
                  <a:srgbClr val="ffffff"/>
                </a:solidFill>
                <a:latin typeface="Tw Cen MT"/>
              </a:rPr>
              <a:t>Le modèle de</a:t>
            </a:r>
            <a:r>
              <a:rPr b="1" lang="fr-FR" sz="2400" spc="-1" strike="noStrike">
                <a:solidFill>
                  <a:srgbClr val="ffffff"/>
                </a:solidFill>
                <a:latin typeface="Tw Cen MT"/>
              </a:rPr>
              <a:t> conception de</a:t>
            </a:r>
            <a:r>
              <a:rPr b="0" lang="fr-FR" sz="2400" spc="-1" strike="noStrike">
                <a:solidFill>
                  <a:srgbClr val="ffffff"/>
                </a:solidFill>
                <a:latin typeface="Tw Cen MT"/>
              </a:rPr>
              <a:t> </a:t>
            </a:r>
            <a:r>
              <a:rPr b="1" lang="fr-FR" sz="2400" spc="-1" strike="noStrike">
                <a:solidFill>
                  <a:srgbClr val="ffffff"/>
                </a:solidFill>
                <a:latin typeface="Tw Cen MT"/>
              </a:rPr>
              <a:t>l’interprète</a:t>
            </a:r>
            <a:r>
              <a:rPr b="0" lang="fr-FR" sz="2400" spc="-1" strike="noStrike">
                <a:solidFill>
                  <a:srgbClr val="ffffff"/>
                </a:solidFill>
                <a:latin typeface="Tw Cen MT"/>
              </a:rPr>
              <a:t> est l’un des modèles de conception Gang of Four qui spécifie comment évaluer les phrases dans une langue.</a:t>
            </a:r>
            <a:endParaRPr b="0" lang="fr-FR"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fr-FR" sz="2400" spc="-1" strike="noStrike">
                <a:solidFill>
                  <a:srgbClr val="ffffff"/>
                </a:solidFill>
                <a:latin typeface="Tw Cen MT"/>
              </a:rPr>
              <a:t>Il fournit un moyen d’évoquer la grammaire ou l’expression de la langue. Ce type de modèle relève du modèle comportemental. Ce modèle implique la mise en œuvre d’une interface d’expression qui indique d’interpréter un contexte particulier.</a:t>
            </a:r>
            <a:endParaRPr b="0" lang="fr-FR"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fr-FR" sz="2400" spc="-1" strike="noStrike">
                <a:solidFill>
                  <a:srgbClr val="ffffff"/>
                </a:solidFill>
                <a:latin typeface="Tw Cen MT"/>
              </a:rPr>
              <a:t>Il est essentiellement utilisé pour une représentation  de données en une autre représentation de données.</a:t>
            </a:r>
            <a:endParaRPr b="0" lang="fr-FR" sz="2400" spc="-1" strike="noStrike">
              <a:solidFill>
                <a:srgbClr val="ffffff"/>
              </a:solidFill>
              <a:latin typeface="Tw Cen MT"/>
            </a:endParaRPr>
          </a:p>
        </p:txBody>
      </p:sp>
      <p:sp>
        <p:nvSpPr>
          <p:cNvPr id="445" name="Titre 3"/>
          <p:cNvSpPr txBox="1"/>
          <p:nvPr/>
        </p:nvSpPr>
        <p:spPr>
          <a:xfrm>
            <a:off x="1281240" y="45000"/>
            <a:ext cx="9905760" cy="1182960"/>
          </a:xfrm>
          <a:prstGeom prst="rect">
            <a:avLst/>
          </a:prstGeom>
          <a:noFill/>
          <a:ln w="0">
            <a:noFill/>
          </a:ln>
        </p:spPr>
        <p:txBody>
          <a:bodyPr anchor="ctr">
            <a:noAutofit/>
          </a:bodyPr>
          <a:p>
            <a:pPr>
              <a:lnSpc>
                <a:spcPct val="90000"/>
              </a:lnSpc>
            </a:pPr>
            <a:r>
              <a:rPr b="1" lang="fr-FR" sz="3600" spc="-1" strike="noStrike" cap="all">
                <a:solidFill>
                  <a:srgbClr val="000000"/>
                </a:solidFill>
                <a:latin typeface="Tw Cen MT"/>
              </a:rPr>
              <a:t>DEFINITION</a:t>
            </a:r>
            <a:endParaRPr b="0" lang="fr-FR" sz="3600" spc="-1" strike="noStrike">
              <a:solidFill>
                <a:srgbClr val="ffffff"/>
              </a:solidFill>
              <a:latin typeface="Tw Cen MT"/>
            </a:endParaRPr>
          </a:p>
        </p:txBody>
      </p:sp>
    </p:spTree>
  </p:cSld>
  <p:transition spd="slow">
    <p:push dir="u"/>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6" name="Rectangle 90"/>
          <p:cNvSpPr/>
          <p:nvPr/>
        </p:nvSpPr>
        <p:spPr>
          <a:xfrm>
            <a:off x="0" y="0"/>
            <a:ext cx="12188520" cy="6857640"/>
          </a:xfrm>
          <a:prstGeom prst="rect">
            <a:avLst/>
          </a:prstGeom>
          <a:blipFill rotWithShape="0">
            <a:blip r:embed="rId1"/>
            <a:srcRect/>
            <a:stretch/>
          </a:blipFill>
          <a:ln>
            <a:noFill/>
          </a:ln>
          <a:effectLst>
            <a:outerShdw algn="l" blurRad="76320" dist="38160" rotWithShape="0">
              <a:srgbClr val="000000">
                <a:alpha val="37000"/>
              </a:srgbClr>
            </a:outerShdw>
          </a:effectLst>
        </p:spPr>
        <p:style>
          <a:lnRef idx="2">
            <a:schemeClr val="accent1">
              <a:shade val="50000"/>
            </a:schemeClr>
          </a:lnRef>
          <a:fillRef idx="1003">
            <a:schemeClr val="dk2"/>
          </a:fillRef>
          <a:effectRef idx="0">
            <a:schemeClr val="accent1"/>
          </a:effectRef>
          <a:fontRef idx="minor"/>
        </p:style>
      </p:sp>
      <p:pic>
        <p:nvPicPr>
          <p:cNvPr id="447" name="Image 2" descr=""/>
          <p:cNvPicPr/>
          <p:nvPr/>
        </p:nvPicPr>
        <p:blipFill>
          <a:blip r:embed="rId2">
            <a:alphaModFix amt="30000"/>
          </a:blip>
          <a:stretch/>
        </p:blipFill>
        <p:spPr>
          <a:xfrm>
            <a:off x="-2880" y="0"/>
            <a:ext cx="12188520" cy="6857640"/>
          </a:xfrm>
          <a:prstGeom prst="rect">
            <a:avLst/>
          </a:prstGeom>
          <a:ln w="0">
            <a:noFill/>
          </a:ln>
        </p:spPr>
      </p:pic>
      <p:grpSp>
        <p:nvGrpSpPr>
          <p:cNvPr id="448" name="Groupe 94"/>
          <p:cNvGrpSpPr/>
          <p:nvPr/>
        </p:nvGrpSpPr>
        <p:grpSpPr>
          <a:xfrm>
            <a:off x="0" y="0"/>
            <a:ext cx="1220760" cy="6857640"/>
            <a:chOff x="0" y="0"/>
            <a:chExt cx="1220760" cy="6857640"/>
          </a:xfrm>
        </p:grpSpPr>
        <p:sp>
          <p:nvSpPr>
            <p:cNvPr id="449" name="Rectangle 5"/>
            <p:cNvSpPr/>
            <p:nvPr/>
          </p:nvSpPr>
          <p:spPr>
            <a:xfrm>
              <a:off x="128520" y="4680"/>
              <a:ext cx="23400" cy="2180880"/>
            </a:xfrm>
            <a:prstGeom prst="rect">
              <a:avLst/>
            </a:prstGeom>
            <a:gradFill rotWithShape="0">
              <a:gsLst>
                <a:gs pos="0">
                  <a:srgbClr val="7c96a3"/>
                </a:gs>
                <a:gs pos="100000">
                  <a:srgbClr val="b0c0c8"/>
                </a:gs>
              </a:gsLst>
              <a:lin ang="5400000"/>
            </a:gradFill>
            <a:ln w="0">
              <a:noFill/>
            </a:ln>
          </p:spPr>
          <p:style>
            <a:lnRef idx="0"/>
            <a:fillRef idx="0"/>
            <a:effectRef idx="0"/>
            <a:fontRef idx="minor"/>
          </p:style>
        </p:sp>
        <p:sp>
          <p:nvSpPr>
            <p:cNvPr id="450" name="Forme libre 6"/>
            <p:cNvSpPr/>
            <p:nvPr/>
          </p:nvSpPr>
          <p:spPr>
            <a:xfrm>
              <a:off x="4752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51" name="Forme libre 7"/>
            <p:cNvSpPr/>
            <p:nvPr/>
          </p:nvSpPr>
          <p:spPr>
            <a:xfrm>
              <a:off x="428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52" name="Forme libre 8"/>
            <p:cNvSpPr/>
            <p:nvPr/>
          </p:nvSpPr>
          <p:spPr>
            <a:xfrm>
              <a:off x="21420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53" name="Forme libre 9"/>
            <p:cNvSpPr/>
            <p:nvPr/>
          </p:nvSpPr>
          <p:spPr>
            <a:xfrm>
              <a:off x="5176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54" name="Forme libre 10"/>
            <p:cNvSpPr/>
            <p:nvPr/>
          </p:nvSpPr>
          <p:spPr>
            <a:xfrm>
              <a:off x="29988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55" name="Forme libre 11"/>
            <p:cNvSpPr/>
            <p:nvPr/>
          </p:nvSpPr>
          <p:spPr>
            <a:xfrm>
              <a:off x="5605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56" name="Forme libre 12"/>
            <p:cNvSpPr/>
            <p:nvPr/>
          </p:nvSpPr>
          <p:spPr>
            <a:xfrm>
              <a:off x="6033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57" name="Forme libre 13"/>
            <p:cNvSpPr/>
            <p:nvPr/>
          </p:nvSpPr>
          <p:spPr>
            <a:xfrm>
              <a:off x="6033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58" name="Forme libre 14"/>
            <p:cNvSpPr/>
            <p:nvPr/>
          </p:nvSpPr>
          <p:spPr>
            <a:xfrm>
              <a:off x="65556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59" name="Forme libre 15"/>
            <p:cNvSpPr/>
            <p:nvPr/>
          </p:nvSpPr>
          <p:spPr>
            <a:xfrm>
              <a:off x="10350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60" name="Ligne 16"/>
            <p:cNvSpPr/>
            <p:nvPr/>
          </p:nvSpPr>
          <p:spPr>
            <a:xfrm>
              <a:off x="9360" y="9360"/>
              <a:ext cx="360" cy="360"/>
            </a:xfrm>
            <a:custGeom>
              <a:avLst/>
              <a:gdLst/>
              <a:ahLst/>
              <a:rect l="0" t="0" r="r" b="b"/>
              <a:pathLst>
                <a:path w="1" h="1">
                  <a:moveTo>
                    <a:pt x="0" y="0"/>
                  </a:moveTo>
                  <a:lnTo>
                    <a:pt x="0" y="0"/>
                  </a:lnTo>
                </a:path>
              </a:pathLst>
            </a:custGeom>
            <a:ln w="15">
              <a:solidFill>
                <a:srgbClr val="ffffff"/>
              </a:solidFill>
            </a:ln>
          </p:spPr>
        </p:sp>
        <p:sp>
          <p:nvSpPr>
            <p:cNvPr id="461" name="Forme libre 17"/>
            <p:cNvSpPr/>
            <p:nvPr/>
          </p:nvSpPr>
          <p:spPr>
            <a:xfrm>
              <a:off x="237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62" name="Forme libre 18"/>
            <p:cNvSpPr/>
            <p:nvPr/>
          </p:nvSpPr>
          <p:spPr>
            <a:xfrm>
              <a:off x="468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63" name="Forme libre 19"/>
            <p:cNvSpPr/>
            <p:nvPr/>
          </p:nvSpPr>
          <p:spPr>
            <a:xfrm>
              <a:off x="1429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64" name="Forme libre 20"/>
            <p:cNvSpPr/>
            <p:nvPr/>
          </p:nvSpPr>
          <p:spPr>
            <a:xfrm>
              <a:off x="2192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65" name="Rectangle 21"/>
            <p:cNvSpPr/>
            <p:nvPr/>
          </p:nvSpPr>
          <p:spPr>
            <a:xfrm>
              <a:off x="147600" y="4662360"/>
              <a:ext cx="23400" cy="2180880"/>
            </a:xfrm>
            <a:prstGeom prst="rect">
              <a:avLst/>
            </a:prstGeom>
            <a:gradFill rotWithShape="0">
              <a:gsLst>
                <a:gs pos="0">
                  <a:srgbClr val="7c96a3"/>
                </a:gs>
                <a:gs pos="100000">
                  <a:srgbClr val="b0c0c8"/>
                </a:gs>
              </a:gsLst>
              <a:lin ang="5400000"/>
            </a:gradFill>
            <a:ln w="0">
              <a:noFill/>
            </a:ln>
          </p:spPr>
          <p:style>
            <a:lnRef idx="0"/>
            <a:fillRef idx="0"/>
            <a:effectRef idx="0"/>
            <a:fontRef idx="minor"/>
          </p:style>
        </p:sp>
        <p:sp>
          <p:nvSpPr>
            <p:cNvPr id="466" name="Forme libre 22"/>
            <p:cNvSpPr/>
            <p:nvPr/>
          </p:nvSpPr>
          <p:spPr>
            <a:xfrm>
              <a:off x="23796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67" name="Forme libre 23"/>
            <p:cNvSpPr/>
            <p:nvPr/>
          </p:nvSpPr>
          <p:spPr>
            <a:xfrm>
              <a:off x="6660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68" name="Forme libre 24"/>
            <p:cNvSpPr/>
            <p:nvPr/>
          </p:nvSpPr>
          <p:spPr>
            <a:xfrm>
              <a:off x="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69" name="Forme libre 25"/>
            <p:cNvSpPr/>
            <p:nvPr/>
          </p:nvSpPr>
          <p:spPr>
            <a:xfrm>
              <a:off x="5414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70" name="Forme libre 26"/>
            <p:cNvSpPr/>
            <p:nvPr/>
          </p:nvSpPr>
          <p:spPr>
            <a:xfrm>
              <a:off x="3240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71" name="Forme libre 27"/>
            <p:cNvSpPr/>
            <p:nvPr/>
          </p:nvSpPr>
          <p:spPr>
            <a:xfrm>
              <a:off x="5842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72" name="Forme libre 28"/>
            <p:cNvSpPr/>
            <p:nvPr/>
          </p:nvSpPr>
          <p:spPr>
            <a:xfrm>
              <a:off x="6271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73" name="Forme libre 29"/>
            <p:cNvSpPr/>
            <p:nvPr/>
          </p:nvSpPr>
          <p:spPr>
            <a:xfrm>
              <a:off x="6271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74" name="Forme libre 30"/>
            <p:cNvSpPr/>
            <p:nvPr/>
          </p:nvSpPr>
          <p:spPr>
            <a:xfrm>
              <a:off x="6843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7c96a3"/>
                </a:gs>
                <a:gs pos="100000">
                  <a:srgbClr val="b0c0c8"/>
                </a:gs>
              </a:gsLst>
              <a:lin ang="5400000"/>
            </a:gradFill>
            <a:ln w="0">
              <a:noFill/>
            </a:ln>
          </p:spPr>
          <p:style>
            <a:lnRef idx="0"/>
            <a:fillRef idx="0"/>
            <a:effectRef idx="0"/>
            <a:fontRef idx="minor"/>
          </p:style>
        </p:sp>
        <p:sp>
          <p:nvSpPr>
            <p:cNvPr id="475" name="Forme libre 31"/>
            <p:cNvSpPr/>
            <p:nvPr/>
          </p:nvSpPr>
          <p:spPr>
            <a:xfrm>
              <a:off x="10638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b0c0c8"/>
                </a:gs>
              </a:gsLst>
              <a:lin ang="5400000"/>
            </a:gradFill>
            <a:ln w="0">
              <a:noFill/>
            </a:ln>
          </p:spPr>
          <p:style>
            <a:lnRef idx="0"/>
            <a:fillRef idx="0"/>
            <a:effectRef idx="0"/>
            <a:fontRef idx="minor"/>
          </p:style>
        </p:sp>
      </p:grpSp>
      <p:grpSp>
        <p:nvGrpSpPr>
          <p:cNvPr id="476" name="Groupe 125"/>
          <p:cNvGrpSpPr/>
          <p:nvPr/>
        </p:nvGrpSpPr>
        <p:grpSpPr>
          <a:xfrm>
            <a:off x="11379240" y="0"/>
            <a:ext cx="674280" cy="6848280"/>
            <a:chOff x="11379240" y="0"/>
            <a:chExt cx="674280" cy="6848280"/>
          </a:xfrm>
        </p:grpSpPr>
        <p:sp>
          <p:nvSpPr>
            <p:cNvPr id="477" name="Forme libre 32"/>
            <p:cNvSpPr/>
            <p:nvPr/>
          </p:nvSpPr>
          <p:spPr>
            <a:xfrm>
              <a:off x="114984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78" name="Forme libre 33"/>
            <p:cNvSpPr/>
            <p:nvPr/>
          </p:nvSpPr>
          <p:spPr>
            <a:xfrm>
              <a:off x="113792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79" name="Forme libre 34"/>
            <p:cNvSpPr/>
            <p:nvPr/>
          </p:nvSpPr>
          <p:spPr>
            <a:xfrm>
              <a:off x="116460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80" name="Forme libre 35"/>
            <p:cNvSpPr/>
            <p:nvPr/>
          </p:nvSpPr>
          <p:spPr>
            <a:xfrm>
              <a:off x="115459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81" name="Forme libre 36"/>
            <p:cNvSpPr/>
            <p:nvPr/>
          </p:nvSpPr>
          <p:spPr>
            <a:xfrm>
              <a:off x="1178712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82" name="Forme libre 37"/>
            <p:cNvSpPr/>
            <p:nvPr/>
          </p:nvSpPr>
          <p:spPr>
            <a:xfrm>
              <a:off x="1172520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83" name="Forme libre 38"/>
            <p:cNvSpPr/>
            <p:nvPr/>
          </p:nvSpPr>
          <p:spPr>
            <a:xfrm>
              <a:off x="116506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84" name="Forme libre 39"/>
            <p:cNvSpPr/>
            <p:nvPr/>
          </p:nvSpPr>
          <p:spPr>
            <a:xfrm>
              <a:off x="114555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85" name="Forme libre 40"/>
            <p:cNvSpPr/>
            <p:nvPr/>
          </p:nvSpPr>
          <p:spPr>
            <a:xfrm>
              <a:off x="118634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b0c0c8">
                    <a:alpha val="60000"/>
                  </a:srgbClr>
                </a:gs>
              </a:gsLst>
              <a:lin ang="5400000"/>
            </a:gradFill>
            <a:ln w="0">
              <a:noFill/>
            </a:ln>
          </p:spPr>
          <p:style>
            <a:lnRef idx="0"/>
            <a:fillRef idx="0"/>
            <a:effectRef idx="0"/>
            <a:fontRef idx="minor"/>
          </p:style>
        </p:sp>
        <p:sp>
          <p:nvSpPr>
            <p:cNvPr id="486" name="Rectangle 41"/>
            <p:cNvSpPr/>
            <p:nvPr/>
          </p:nvSpPr>
          <p:spPr>
            <a:xfrm>
              <a:off x="11953800" y="6595920"/>
              <a:ext cx="23400" cy="252000"/>
            </a:xfrm>
            <a:prstGeom prst="rect">
              <a:avLst/>
            </a:prstGeom>
            <a:gradFill rotWithShape="0">
              <a:gsLst>
                <a:gs pos="0">
                  <a:srgbClr val="7c96a3"/>
                </a:gs>
                <a:gs pos="100000">
                  <a:srgbClr val="b0c0c8">
                    <a:alpha val="60000"/>
                  </a:srgbClr>
                </a:gs>
              </a:gsLst>
              <a:lin ang="5400000"/>
            </a:gradFill>
            <a:ln w="0">
              <a:noFill/>
            </a:ln>
          </p:spPr>
          <p:style>
            <a:lnRef idx="0"/>
            <a:fillRef idx="0"/>
            <a:effectRef idx="0"/>
            <a:fontRef idx="minor"/>
          </p:style>
        </p:sp>
      </p:grpSp>
      <p:sp>
        <p:nvSpPr>
          <p:cNvPr id="487" name="Espace réservé du contenu 2"/>
          <p:cNvSpPr txBox="1"/>
          <p:nvPr/>
        </p:nvSpPr>
        <p:spPr>
          <a:xfrm>
            <a:off x="1272960" y="1079640"/>
            <a:ext cx="9426600" cy="5525640"/>
          </a:xfrm>
          <a:prstGeom prst="rect">
            <a:avLst/>
          </a:prstGeom>
          <a:noFill/>
          <a:ln w="0">
            <a:noFill/>
          </a:ln>
        </p:spPr>
        <p:txBody>
          <a:bodyPr>
            <a:noAutofit/>
          </a:bodyPr>
          <a:p>
            <a:pPr>
              <a:lnSpc>
                <a:spcPct val="120000"/>
              </a:lnSpc>
              <a:spcBef>
                <a:spcPts val="1001"/>
              </a:spcBef>
              <a:tabLst>
                <a:tab algn="l" pos="0"/>
              </a:tabLst>
            </a:pPr>
            <a:r>
              <a:rPr b="1" lang="fr-FR" sz="2800" spc="-1" strike="noStrike">
                <a:solidFill>
                  <a:srgbClr val="ffffff"/>
                </a:solidFill>
                <a:latin typeface="Tw Cen MT"/>
              </a:rPr>
              <a:t>Eléments caractéristiques :</a:t>
            </a:r>
            <a:endParaRPr b="0" lang="fr-FR" sz="2800" spc="-1" strike="noStrike">
              <a:solidFill>
                <a:srgbClr val="ffffff"/>
              </a:solidFill>
              <a:latin typeface="Tw Cen MT"/>
            </a:endParaRPr>
          </a:p>
          <a:p>
            <a:pPr>
              <a:lnSpc>
                <a:spcPct val="120000"/>
              </a:lnSpc>
              <a:spcBef>
                <a:spcPts val="1001"/>
              </a:spcBef>
              <a:tabLst>
                <a:tab algn="l" pos="0"/>
              </a:tabLst>
            </a:pPr>
            <a:r>
              <a:rPr b="0" lang="fr-FR" sz="2800" spc="-1" strike="noStrike">
                <a:solidFill>
                  <a:srgbClr val="ffffff"/>
                </a:solidFill>
                <a:latin typeface="Tw Cen MT"/>
              </a:rPr>
              <a:t>Il a trois parties : </a:t>
            </a:r>
            <a:endParaRPr b="0" lang="fr-FR" sz="28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tabLst>
                <a:tab algn="l" pos="0"/>
              </a:tabLst>
            </a:pPr>
            <a:r>
              <a:rPr b="0" lang="fr-FR" sz="2800" spc="-1" strike="noStrike">
                <a:solidFill>
                  <a:srgbClr val="ffffff"/>
                </a:solidFill>
                <a:latin typeface="Tw Cen MT"/>
              </a:rPr>
              <a:t>Le contexte contient des informations qui vont être interprétées.</a:t>
            </a:r>
            <a:endParaRPr b="0" lang="fr-FR" sz="28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tabLst>
                <a:tab algn="l" pos="0"/>
              </a:tabLst>
            </a:pPr>
            <a:r>
              <a:rPr b="0" lang="fr-FR" sz="2800" spc="-1" strike="noStrike">
                <a:solidFill>
                  <a:srgbClr val="ffffff"/>
                </a:solidFill>
                <a:latin typeface="Tw Cen MT"/>
              </a:rPr>
              <a:t>L’expression est une classe qui définit toutes les méthodes nécessaires pour effectuer les différentes conversions.</a:t>
            </a:r>
            <a:endParaRPr b="0" lang="fr-FR" sz="28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tabLst>
                <a:tab algn="l" pos="0"/>
              </a:tabLst>
            </a:pPr>
            <a:r>
              <a:rPr b="0" lang="fr-FR" sz="2800" spc="-1" strike="noStrike">
                <a:solidFill>
                  <a:srgbClr val="ffffff"/>
                </a:solidFill>
                <a:latin typeface="Tw Cen MT"/>
              </a:rPr>
              <a:t>Les expressions terminales ou concrètes fournissent des conversions spécifiques sur différents types de données.</a:t>
            </a:r>
            <a:endParaRPr b="0" lang="fr-FR" sz="2800" spc="-1" strike="noStrike">
              <a:solidFill>
                <a:srgbClr val="ffffff"/>
              </a:solidFill>
              <a:latin typeface="Tw Cen MT"/>
            </a:endParaRPr>
          </a:p>
        </p:txBody>
      </p:sp>
      <p:sp>
        <p:nvSpPr>
          <p:cNvPr id="488" name="Titre 3"/>
          <p:cNvSpPr txBox="1"/>
          <p:nvPr/>
        </p:nvSpPr>
        <p:spPr>
          <a:xfrm>
            <a:off x="1281240" y="45000"/>
            <a:ext cx="9905760" cy="1182960"/>
          </a:xfrm>
          <a:prstGeom prst="rect">
            <a:avLst/>
          </a:prstGeom>
          <a:noFill/>
          <a:ln w="0">
            <a:noFill/>
          </a:ln>
        </p:spPr>
        <p:txBody>
          <a:bodyPr anchor="ctr">
            <a:noAutofit/>
          </a:bodyPr>
          <a:p>
            <a:pPr>
              <a:lnSpc>
                <a:spcPct val="90000"/>
              </a:lnSpc>
            </a:pPr>
            <a:r>
              <a:rPr b="1" lang="fr-FR" sz="3600" spc="-1" strike="noStrike" cap="all">
                <a:solidFill>
                  <a:srgbClr val="000000"/>
                </a:solidFill>
                <a:latin typeface="Tw Cen MT"/>
              </a:rPr>
              <a:t>DEFINITION</a:t>
            </a:r>
            <a:endParaRPr b="0" lang="fr-FR" sz="3600" spc="-1" strike="noStrike">
              <a:solidFill>
                <a:srgbClr val="ffffff"/>
              </a:solidFill>
              <a:latin typeface="Tw Cen MT"/>
            </a:endParaRPr>
          </a:p>
        </p:txBody>
      </p:sp>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9" name="Titre 1"/>
          <p:cNvSpPr txBox="1"/>
          <p:nvPr/>
        </p:nvSpPr>
        <p:spPr>
          <a:xfrm>
            <a:off x="1314000" y="0"/>
            <a:ext cx="9905760" cy="1478160"/>
          </a:xfrm>
          <a:prstGeom prst="rect">
            <a:avLst/>
          </a:prstGeom>
          <a:noFill/>
          <a:ln w="0">
            <a:noFill/>
          </a:ln>
        </p:spPr>
        <p:txBody>
          <a:bodyPr anchor="ctr">
            <a:normAutofit/>
          </a:bodyPr>
          <a:p>
            <a:pPr>
              <a:lnSpc>
                <a:spcPct val="90000"/>
              </a:lnSpc>
            </a:pPr>
            <a:r>
              <a:rPr b="1" lang="fr-FR" sz="3600" spc="-1" strike="noStrike" cap="all">
                <a:solidFill>
                  <a:srgbClr val="000000"/>
                </a:solidFill>
                <a:latin typeface="Tw Cen MT"/>
              </a:rPr>
              <a:t>Mode de fonctionnement</a:t>
            </a:r>
            <a:endParaRPr b="0" lang="fr-FR" sz="3600" spc="-1" strike="noStrike">
              <a:solidFill>
                <a:srgbClr val="ffffff"/>
              </a:solidFill>
              <a:latin typeface="Tw Cen MT"/>
            </a:endParaRPr>
          </a:p>
        </p:txBody>
      </p:sp>
      <p:sp>
        <p:nvSpPr>
          <p:cNvPr id="490" name="Espace réservé du contenu 2"/>
          <p:cNvSpPr txBox="1"/>
          <p:nvPr/>
        </p:nvSpPr>
        <p:spPr>
          <a:xfrm>
            <a:off x="1553400" y="2494080"/>
            <a:ext cx="9426600" cy="1973880"/>
          </a:xfrm>
          <a:prstGeom prst="rect">
            <a:avLst/>
          </a:prstGeom>
          <a:noFill/>
          <a:ln w="0">
            <a:noFill/>
          </a:ln>
        </p:spPr>
        <p:txBody>
          <a:bodyPr>
            <a:noAutofit/>
          </a:bodyPr>
          <a:p>
            <a:pPr>
              <a:lnSpc>
                <a:spcPct val="120000"/>
              </a:lnSpc>
              <a:spcBef>
                <a:spcPts val="1001"/>
              </a:spcBef>
              <a:tabLst>
                <a:tab algn="l" pos="0"/>
              </a:tabLst>
            </a:pPr>
            <a:r>
              <a:rPr b="0" lang="fr-FR" sz="3200" spc="-1" strike="noStrike">
                <a:solidFill>
                  <a:srgbClr val="ffffff"/>
                </a:solidFill>
                <a:latin typeface="Tw Cen MT"/>
              </a:rPr>
              <a:t>Le modèle Interpréteur décrit comment définir une grammaire pour langages simples, représenter des phrases dans la langue et interpréter ces phrases.</a:t>
            </a:r>
            <a:endParaRPr b="0" lang="fr-FR" sz="3200" spc="-1" strike="noStrike">
              <a:solidFill>
                <a:srgbClr val="ffffff"/>
              </a:solidFill>
              <a:latin typeface="Tw Cen MT"/>
            </a:endParaRPr>
          </a:p>
          <a:p>
            <a:pPr>
              <a:lnSpc>
                <a:spcPct val="120000"/>
              </a:lnSpc>
              <a:spcBef>
                <a:spcPts val="1001"/>
              </a:spcBef>
              <a:tabLst>
                <a:tab algn="l" pos="0"/>
              </a:tabLst>
            </a:pPr>
            <a:endParaRPr b="0" lang="fr-FR" sz="3200" spc="-1" strike="noStrike">
              <a:solidFill>
                <a:srgbClr val="ffffff"/>
              </a:solidFill>
              <a:latin typeface="Tw Cen MT"/>
            </a:endParaRPr>
          </a:p>
        </p:txBody>
      </p:sp>
    </p:spTree>
  </p:cSld>
  <p:transition spd="slow">
    <p:wipe dir="l"/>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1" name="Titre 1"/>
          <p:cNvSpPr txBox="1"/>
          <p:nvPr/>
        </p:nvSpPr>
        <p:spPr>
          <a:xfrm>
            <a:off x="1314000" y="0"/>
            <a:ext cx="9905760" cy="1478160"/>
          </a:xfrm>
          <a:prstGeom prst="rect">
            <a:avLst/>
          </a:prstGeom>
          <a:noFill/>
          <a:ln w="0">
            <a:noFill/>
          </a:ln>
        </p:spPr>
        <p:txBody>
          <a:bodyPr anchor="ctr">
            <a:normAutofit/>
          </a:bodyPr>
          <a:p>
            <a:pPr>
              <a:lnSpc>
                <a:spcPct val="90000"/>
              </a:lnSpc>
            </a:pPr>
            <a:r>
              <a:rPr b="1" lang="fr-FR" sz="3600" spc="-1" strike="noStrike" cap="all">
                <a:solidFill>
                  <a:srgbClr val="000000"/>
                </a:solidFill>
                <a:latin typeface="Tw Cen MT"/>
              </a:rPr>
              <a:t>Mode de fonctionnement</a:t>
            </a:r>
            <a:endParaRPr b="0" lang="fr-FR" sz="3600" spc="-1" strike="noStrike">
              <a:solidFill>
                <a:srgbClr val="ffffff"/>
              </a:solidFill>
              <a:latin typeface="Tw Cen MT"/>
            </a:endParaRPr>
          </a:p>
        </p:txBody>
      </p:sp>
      <p:sp>
        <p:nvSpPr>
          <p:cNvPr id="492" name="Rectangle 3"/>
          <p:cNvSpPr/>
          <p:nvPr/>
        </p:nvSpPr>
        <p:spPr>
          <a:xfrm>
            <a:off x="1314000" y="1167840"/>
            <a:ext cx="9416880" cy="639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2300" spc="-1" strike="noStrike">
                <a:solidFill>
                  <a:srgbClr val="ffffff"/>
                </a:solidFill>
                <a:latin typeface="Tw Cen MT"/>
              </a:rPr>
              <a:t>Ce modèle comprend 4 rôles principaux :</a:t>
            </a:r>
            <a:endParaRPr b="0" lang="fr-SN" sz="2300" spc="-1" strike="noStrike">
              <a:latin typeface="Arial"/>
            </a:endParaRPr>
          </a:p>
          <a:p>
            <a:pPr>
              <a:lnSpc>
                <a:spcPct val="100000"/>
              </a:lnSpc>
            </a:pPr>
            <a:endParaRPr b="0" lang="fr-SN" sz="2300" spc="-1" strike="noStrike">
              <a:latin typeface="Arial"/>
            </a:endParaRPr>
          </a:p>
          <a:p>
            <a:pPr marL="343080" indent="-342720">
              <a:lnSpc>
                <a:spcPct val="100000"/>
              </a:lnSpc>
              <a:buClr>
                <a:srgbClr val="ffffff"/>
              </a:buClr>
              <a:buFont typeface="Arial"/>
              <a:buChar char="•"/>
            </a:pPr>
            <a:r>
              <a:rPr b="0" lang="fr-FR" sz="2300" spc="-1" strike="noStrike">
                <a:solidFill>
                  <a:srgbClr val="ffffff"/>
                </a:solidFill>
                <a:latin typeface="Tw Cen MT"/>
              </a:rPr>
              <a:t>Expression Terminale (expression littérale) — déclare interpréter opérations communes à tous les nœuds de l'arbre syntaxique qui sont associés à des symboles terminaux dans la grammaire.</a:t>
            </a:r>
            <a:endParaRPr b="0" lang="fr-SN" sz="2300" spc="-1" strike="noStrike">
              <a:latin typeface="Arial"/>
            </a:endParaRPr>
          </a:p>
          <a:p>
            <a:pPr>
              <a:lnSpc>
                <a:spcPct val="100000"/>
              </a:lnSpc>
            </a:pPr>
            <a:endParaRPr b="0" lang="fr-SN" sz="2300" spc="-1" strike="noStrike">
              <a:latin typeface="Arial"/>
            </a:endParaRPr>
          </a:p>
          <a:p>
            <a:pPr marL="343080" indent="-342720">
              <a:lnSpc>
                <a:spcPct val="100000"/>
              </a:lnSpc>
              <a:buClr>
                <a:srgbClr val="ffffff"/>
              </a:buClr>
              <a:buFont typeface="Arial"/>
              <a:buChar char="•"/>
            </a:pPr>
            <a:r>
              <a:rPr b="0" lang="fr-FR" sz="2300" spc="-1" strike="noStrike">
                <a:solidFill>
                  <a:srgbClr val="ffffff"/>
                </a:solidFill>
                <a:latin typeface="Tw Cen MT"/>
              </a:rPr>
              <a:t>Expression non Terminale (expression d'alternance, répétition expression, expression de séquence) — déclare les opérations d'interprétation qui sont communs à tous les nœuds de l'arbre syntaxique qui sont associés à des symboles non terminaux dans la grammaire.</a:t>
            </a:r>
            <a:endParaRPr b="0" lang="fr-SN" sz="2300" spc="-1" strike="noStrike">
              <a:latin typeface="Arial"/>
            </a:endParaRPr>
          </a:p>
          <a:p>
            <a:pPr>
              <a:lnSpc>
                <a:spcPct val="100000"/>
              </a:lnSpc>
            </a:pPr>
            <a:endParaRPr b="0" lang="fr-SN" sz="2300" spc="-1" strike="noStrike">
              <a:latin typeface="Arial"/>
            </a:endParaRPr>
          </a:p>
          <a:p>
            <a:pPr marL="343080" indent="-342720">
              <a:lnSpc>
                <a:spcPct val="100000"/>
              </a:lnSpc>
              <a:buClr>
                <a:srgbClr val="ffffff"/>
              </a:buClr>
              <a:buFont typeface="Arial"/>
              <a:buChar char="•"/>
            </a:pPr>
            <a:r>
              <a:rPr b="0" lang="fr-FR" sz="2300" spc="-1" strike="noStrike">
                <a:solidFill>
                  <a:srgbClr val="ffffff"/>
                </a:solidFill>
                <a:latin typeface="Tw Cen MT"/>
              </a:rPr>
              <a:t>Contexte — contient des informations globales pour l'interprète.</a:t>
            </a:r>
            <a:endParaRPr b="0" lang="fr-SN" sz="2300" spc="-1" strike="noStrike">
              <a:latin typeface="Arial"/>
            </a:endParaRPr>
          </a:p>
          <a:p>
            <a:pPr>
              <a:lnSpc>
                <a:spcPct val="100000"/>
              </a:lnSpc>
            </a:pPr>
            <a:endParaRPr b="0" lang="fr-SN" sz="2300" spc="-1" strike="noStrike">
              <a:latin typeface="Arial"/>
            </a:endParaRPr>
          </a:p>
          <a:p>
            <a:pPr marL="343080" indent="-342720">
              <a:lnSpc>
                <a:spcPct val="100000"/>
              </a:lnSpc>
              <a:buClr>
                <a:srgbClr val="ffffff"/>
              </a:buClr>
              <a:buFont typeface="Arial"/>
              <a:buChar char="•"/>
            </a:pPr>
            <a:r>
              <a:rPr b="0" lang="fr-FR" sz="2300" spc="-1" strike="noStrike">
                <a:solidFill>
                  <a:srgbClr val="ffffff"/>
                </a:solidFill>
                <a:latin typeface="Tw Cen MT"/>
              </a:rPr>
              <a:t>Client — construit un arbre de syntaxe abstrait représentant une phrase dans la langue que la grammaire définit</a:t>
            </a:r>
            <a:endParaRPr b="0" lang="fr-SN" sz="2300" spc="-1" strike="noStrike">
              <a:latin typeface="Arial"/>
            </a:endParaRPr>
          </a:p>
        </p:txBody>
      </p:sp>
    </p:spTree>
  </p:cSld>
  <mc:AlternateContent>
    <mc:Choice Requires="p14">
      <p:transition spd="slow" p14:dur="1500">
        <p:split dir="out" orient="vert"/>
      </p:transition>
    </mc:Choice>
    <mc:Fallback>
      <p:transition spd="slow">
        <p:split dir="out" orient="vert"/>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Titre 1"/>
          <p:cNvSpPr txBox="1"/>
          <p:nvPr/>
        </p:nvSpPr>
        <p:spPr>
          <a:xfrm>
            <a:off x="1141200" y="0"/>
            <a:ext cx="9911880" cy="819000"/>
          </a:xfrm>
          <a:prstGeom prst="rect">
            <a:avLst/>
          </a:prstGeom>
          <a:noFill/>
          <a:ln w="0">
            <a:noFill/>
          </a:ln>
        </p:spPr>
        <p:txBody>
          <a:bodyPr anchor="ctr">
            <a:noAutofit/>
          </a:bodyPr>
          <a:p>
            <a:pPr algn="ctr">
              <a:lnSpc>
                <a:spcPct val="90000"/>
              </a:lnSpc>
            </a:pPr>
            <a:r>
              <a:rPr b="1" lang="fr-FR" sz="3200" spc="-1" strike="noStrike" cap="all">
                <a:solidFill>
                  <a:srgbClr val="000000"/>
                </a:solidFill>
                <a:latin typeface="Tw Cen MT"/>
              </a:rPr>
              <a:t>CAS ILLUSTRATIF</a:t>
            </a:r>
            <a:endParaRPr b="0" lang="fr-FR" sz="3200" spc="-1" strike="noStrike">
              <a:solidFill>
                <a:srgbClr val="ffffff"/>
              </a:solidFill>
              <a:latin typeface="Tw Cen MT"/>
            </a:endParaRPr>
          </a:p>
        </p:txBody>
      </p:sp>
      <p:sp>
        <p:nvSpPr>
          <p:cNvPr id="494" name="Titre 1"/>
          <p:cNvSpPr/>
          <p:nvPr/>
        </p:nvSpPr>
        <p:spPr>
          <a:xfrm>
            <a:off x="1141200" y="707040"/>
            <a:ext cx="7567560" cy="50568120"/>
          </a:xfrm>
          <a:prstGeom prst="rect">
            <a:avLst/>
          </a:prstGeom>
          <a:noFill/>
          <a:ln w="0">
            <a:noFill/>
          </a:ln>
        </p:spPr>
        <p:style>
          <a:lnRef idx="0"/>
          <a:fillRef idx="0"/>
          <a:effectRef idx="0"/>
          <a:fontRef idx="minor"/>
        </p:style>
      </p:sp>
      <p:sp>
        <p:nvSpPr>
          <p:cNvPr id="495" name="Rectangle 10"/>
          <p:cNvSpPr/>
          <p:nvPr/>
        </p:nvSpPr>
        <p:spPr>
          <a:xfrm>
            <a:off x="1141200" y="819360"/>
            <a:ext cx="9911880" cy="4358520"/>
          </a:xfrm>
          <a:prstGeom prst="rect">
            <a:avLst/>
          </a:prstGeom>
          <a:noFill/>
          <a:ln w="0">
            <a:noFill/>
          </a:ln>
        </p:spPr>
        <p:style>
          <a:lnRef idx="0"/>
          <a:fillRef idx="0"/>
          <a:effectRef idx="0"/>
          <a:fontRef idx="minor"/>
        </p:style>
        <p:txBody>
          <a:bodyPr lIns="90000" rIns="90000" tIns="45000" bIns="45000">
            <a:spAutoFit/>
          </a:bodyPr>
          <a:p>
            <a:pPr marL="343080" indent="-342720">
              <a:lnSpc>
                <a:spcPct val="100000"/>
              </a:lnSpc>
              <a:buClr>
                <a:srgbClr val="ffffff"/>
              </a:buClr>
              <a:buFont typeface="Arial"/>
              <a:buChar char="•"/>
            </a:pPr>
            <a:r>
              <a:rPr b="0" lang="fr-FR" sz="2000" spc="-1" strike="noStrike">
                <a:solidFill>
                  <a:srgbClr val="ffffff"/>
                </a:solidFill>
                <a:latin typeface="Tw Cen MT (Corps)"/>
              </a:rPr>
              <a:t>Admettons que nous souhaitons concevoir une application capable de faire des additions et des soustractions d’opérations écrites en notation Polonaise inverse ou RPN,(ex : nombre1 + nombre2 &lt;=&gt; nombre1 nombre 2 +)</a:t>
            </a:r>
            <a:endParaRPr b="0" lang="fr-SN" sz="2000" spc="-1" strike="noStrike">
              <a:latin typeface="Arial"/>
            </a:endParaRPr>
          </a:p>
          <a:p>
            <a:pPr>
              <a:lnSpc>
                <a:spcPct val="100000"/>
              </a:lnSpc>
            </a:pPr>
            <a:endParaRPr b="0" lang="fr-SN" sz="2000" spc="-1" strike="noStrike">
              <a:latin typeface="Arial"/>
            </a:endParaRPr>
          </a:p>
          <a:p>
            <a:pPr marL="343080" indent="-342720">
              <a:lnSpc>
                <a:spcPct val="100000"/>
              </a:lnSpc>
              <a:buClr>
                <a:srgbClr val="ffffff"/>
              </a:buClr>
              <a:buFont typeface="Arial"/>
              <a:buChar char="•"/>
            </a:pPr>
            <a:r>
              <a:rPr b="0" lang="fr-FR" sz="2000" spc="-1" strike="noStrike">
                <a:solidFill>
                  <a:srgbClr val="ffffff"/>
                </a:solidFill>
                <a:latin typeface="Tw Cen MT (Corps)"/>
              </a:rPr>
              <a:t>Dans ce langage on donne les opérandes avant l’opérateur</a:t>
            </a:r>
            <a:endParaRPr b="0" lang="fr-SN" sz="2000" spc="-1" strike="noStrike">
              <a:latin typeface="Arial"/>
            </a:endParaRPr>
          </a:p>
          <a:p>
            <a:pPr>
              <a:lnSpc>
                <a:spcPct val="100000"/>
              </a:lnSpc>
            </a:pPr>
            <a:endParaRPr b="0" lang="fr-SN" sz="2000" spc="-1" strike="noStrike">
              <a:latin typeface="Arial"/>
            </a:endParaRPr>
          </a:p>
          <a:p>
            <a:pPr marL="343080" indent="-342720">
              <a:lnSpc>
                <a:spcPct val="100000"/>
              </a:lnSpc>
              <a:buClr>
                <a:srgbClr val="ffffff"/>
              </a:buClr>
              <a:buFont typeface="Arial"/>
              <a:buChar char="•"/>
            </a:pPr>
            <a:r>
              <a:rPr b="0" lang="fr-FR" sz="2000" spc="-1" strike="noStrike">
                <a:solidFill>
                  <a:srgbClr val="ffffff"/>
                </a:solidFill>
                <a:latin typeface="Tw Cen MT (Corps)"/>
              </a:rPr>
              <a:t>Le patron interpréteur va permettre de définir et interpréter ce Langage</a:t>
            </a:r>
            <a:endParaRPr b="0" lang="fr-SN" sz="2000" spc="-1" strike="noStrike">
              <a:latin typeface="Arial"/>
            </a:endParaRPr>
          </a:p>
          <a:p>
            <a:pPr>
              <a:lnSpc>
                <a:spcPct val="100000"/>
              </a:lnSpc>
            </a:pPr>
            <a:endParaRPr b="0" lang="fr-SN" sz="2000" spc="-1" strike="noStrike">
              <a:latin typeface="Arial"/>
            </a:endParaRPr>
          </a:p>
          <a:p>
            <a:pPr marL="343080" indent="-342720">
              <a:lnSpc>
                <a:spcPct val="100000"/>
              </a:lnSpc>
              <a:buClr>
                <a:srgbClr val="ffffff"/>
              </a:buClr>
              <a:buFont typeface="Arial"/>
              <a:buChar char="•"/>
            </a:pPr>
            <a:r>
              <a:rPr b="0" lang="fr-FR" sz="2000" spc="-1" strike="noStrike">
                <a:solidFill>
                  <a:srgbClr val="ffffff"/>
                </a:solidFill>
                <a:latin typeface="Tw Cen MT (Corps)"/>
              </a:rPr>
              <a:t>Pour cela on va definir toute les expressions terminales et non terminales du langage</a:t>
            </a:r>
            <a:endParaRPr b="0" lang="fr-SN" sz="2000" spc="-1" strike="noStrike">
              <a:latin typeface="Arial"/>
            </a:endParaRPr>
          </a:p>
          <a:p>
            <a:pPr>
              <a:lnSpc>
                <a:spcPct val="100000"/>
              </a:lnSpc>
            </a:pPr>
            <a:endParaRPr b="0" lang="fr-SN" sz="2000" spc="-1" strike="noStrike">
              <a:latin typeface="Arial"/>
            </a:endParaRPr>
          </a:p>
          <a:p>
            <a:pPr marL="343080" indent="-342720">
              <a:lnSpc>
                <a:spcPct val="100000"/>
              </a:lnSpc>
              <a:buClr>
                <a:srgbClr val="ffffff"/>
              </a:buClr>
              <a:buFont typeface="Arial"/>
              <a:buChar char="•"/>
            </a:pPr>
            <a:r>
              <a:rPr b="0" lang="fr-FR" sz="2000" spc="-1" strike="noStrike">
                <a:solidFill>
                  <a:srgbClr val="ffffff"/>
                </a:solidFill>
                <a:latin typeface="Tw Cen MT (Corps)"/>
              </a:rPr>
              <a:t>D'abord on implémente le contexte qui interprétera comment se comportera chaque expression du langage</a:t>
            </a:r>
            <a:endParaRPr b="0" lang="fr-SN" sz="2000" spc="-1" strike="noStrike">
              <a:latin typeface="Arial"/>
            </a:endParaRPr>
          </a:p>
        </p:txBody>
      </p:sp>
      <p:pic>
        <p:nvPicPr>
          <p:cNvPr id="496" name="Image 11" descr=""/>
          <p:cNvPicPr/>
          <p:nvPr/>
        </p:nvPicPr>
        <p:blipFill>
          <a:blip r:embed="rId1"/>
          <a:stretch/>
        </p:blipFill>
        <p:spPr>
          <a:xfrm>
            <a:off x="1896480" y="5116320"/>
            <a:ext cx="7714440" cy="1539360"/>
          </a:xfrm>
          <a:prstGeom prst="rect">
            <a:avLst/>
          </a:prstGeom>
          <a:ln w="0">
            <a:noFill/>
          </a:ln>
        </p:spPr>
      </p:pic>
    </p:spTree>
  </p:cSld>
  <mc:AlternateContent>
    <mc:Choice Requires="p14">
      <p:transition spd="slow" p14:dur="34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itre 1"/>
          <p:cNvSpPr txBox="1"/>
          <p:nvPr/>
        </p:nvSpPr>
        <p:spPr>
          <a:xfrm>
            <a:off x="1141200" y="0"/>
            <a:ext cx="9911880" cy="819000"/>
          </a:xfrm>
          <a:prstGeom prst="rect">
            <a:avLst/>
          </a:prstGeom>
          <a:noFill/>
          <a:ln w="0">
            <a:noFill/>
          </a:ln>
        </p:spPr>
        <p:txBody>
          <a:bodyPr anchor="ctr">
            <a:noAutofit/>
          </a:bodyPr>
          <a:p>
            <a:pPr algn="ctr">
              <a:lnSpc>
                <a:spcPct val="90000"/>
              </a:lnSpc>
            </a:pPr>
            <a:r>
              <a:rPr b="1" lang="fr-FR" sz="3200" spc="-1" strike="noStrike" cap="all">
                <a:solidFill>
                  <a:srgbClr val="000000"/>
                </a:solidFill>
                <a:latin typeface="Tw Cen MT"/>
              </a:rPr>
              <a:t>CAS ILLUSTRATIF</a:t>
            </a:r>
            <a:endParaRPr b="0" lang="fr-FR" sz="3200" spc="-1" strike="noStrike">
              <a:solidFill>
                <a:srgbClr val="ffffff"/>
              </a:solidFill>
              <a:latin typeface="Tw Cen MT"/>
            </a:endParaRPr>
          </a:p>
        </p:txBody>
      </p:sp>
      <p:sp>
        <p:nvSpPr>
          <p:cNvPr id="498" name="Rectangle 4"/>
          <p:cNvSpPr/>
          <p:nvPr/>
        </p:nvSpPr>
        <p:spPr>
          <a:xfrm>
            <a:off x="1598760" y="819360"/>
            <a:ext cx="9454680" cy="2284200"/>
          </a:xfrm>
          <a:prstGeom prst="rect">
            <a:avLst/>
          </a:prstGeom>
          <a:noFill/>
          <a:ln w="0">
            <a:noFill/>
          </a:ln>
        </p:spPr>
        <p:style>
          <a:lnRef idx="0"/>
          <a:fillRef idx="0"/>
          <a:effectRef idx="0"/>
          <a:fontRef idx="minor"/>
        </p:style>
        <p:txBody>
          <a:bodyPr lIns="90000" rIns="90000" tIns="45000" bIns="45000">
            <a:spAutoFit/>
          </a:bodyPr>
          <a:p>
            <a:pPr marL="457200" indent="-456840">
              <a:lnSpc>
                <a:spcPct val="100000"/>
              </a:lnSpc>
              <a:buClr>
                <a:srgbClr val="ffffff"/>
              </a:buClr>
              <a:buFont typeface="Arial"/>
              <a:buChar char="•"/>
            </a:pPr>
            <a:r>
              <a:rPr b="0" lang="fr-FR" sz="2400" spc="-1" strike="noStrike">
                <a:solidFill>
                  <a:srgbClr val="ffffff"/>
                </a:solidFill>
                <a:latin typeface="Tw Cen MT (Corps)"/>
              </a:rPr>
              <a:t>Nous allons ensuite definir les signe ‘+’ et ‘–‘ ainsi que ‘number’ qui sont des expressions terminales du langage.</a:t>
            </a:r>
            <a:endParaRPr b="0" lang="fr-SN" sz="2400" spc="-1" strike="noStrike">
              <a:latin typeface="Arial"/>
            </a:endParaRPr>
          </a:p>
          <a:p>
            <a:pPr>
              <a:lnSpc>
                <a:spcPct val="100000"/>
              </a:lnSpc>
            </a:pPr>
            <a:endParaRPr b="0" lang="fr-SN" sz="2400" spc="-1" strike="noStrike">
              <a:latin typeface="Arial"/>
            </a:endParaRPr>
          </a:p>
          <a:p>
            <a:pPr marL="457200" indent="-456840">
              <a:lnSpc>
                <a:spcPct val="100000"/>
              </a:lnSpc>
              <a:buClr>
                <a:srgbClr val="ffffff"/>
              </a:buClr>
              <a:buFont typeface="Arial"/>
              <a:buChar char="•"/>
            </a:pPr>
            <a:r>
              <a:rPr b="0" lang="fr-FR" sz="2400" spc="-1" strike="noStrike">
                <a:solidFill>
                  <a:srgbClr val="ffffff"/>
                </a:solidFill>
                <a:latin typeface="Tw Cen MT (Corps)"/>
              </a:rPr>
              <a:t>‘</a:t>
            </a:r>
            <a:r>
              <a:rPr b="0" lang="fr-FR" sz="2400" spc="-1" strike="noStrike">
                <a:solidFill>
                  <a:srgbClr val="ffffff"/>
                </a:solidFill>
                <a:latin typeface="Tw Cen MT (Corps)"/>
              </a:rPr>
              <a:t>number’ représente la valeur à additionner ou à soustraire:</a:t>
            </a:r>
            <a:endParaRPr b="0" lang="fr-SN" sz="2400" spc="-1" strike="noStrike">
              <a:latin typeface="Arial"/>
            </a:endParaRPr>
          </a:p>
        </p:txBody>
      </p:sp>
      <p:pic>
        <p:nvPicPr>
          <p:cNvPr id="499" name="Image 5" descr=""/>
          <p:cNvPicPr/>
          <p:nvPr/>
        </p:nvPicPr>
        <p:blipFill>
          <a:blip r:embed="rId1"/>
          <a:stretch/>
        </p:blipFill>
        <p:spPr>
          <a:xfrm>
            <a:off x="2775960" y="3497040"/>
            <a:ext cx="6608880" cy="3166200"/>
          </a:xfrm>
          <a:prstGeom prst="rect">
            <a:avLst/>
          </a:prstGeom>
          <a:ln w="0">
            <a:noFill/>
          </a:ln>
        </p:spPr>
      </p:pic>
    </p:spTree>
  </p:cSld>
  <p:transition spd="slow">
    <p:randomBar dir="vert"/>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Titre 1"/>
          <p:cNvSpPr txBox="1"/>
          <p:nvPr/>
        </p:nvSpPr>
        <p:spPr>
          <a:xfrm>
            <a:off x="1141200" y="0"/>
            <a:ext cx="9911880" cy="819000"/>
          </a:xfrm>
          <a:prstGeom prst="rect">
            <a:avLst/>
          </a:prstGeom>
          <a:noFill/>
          <a:ln w="0">
            <a:noFill/>
          </a:ln>
        </p:spPr>
        <p:txBody>
          <a:bodyPr anchor="ctr">
            <a:noAutofit/>
          </a:bodyPr>
          <a:p>
            <a:pPr algn="ctr">
              <a:lnSpc>
                <a:spcPct val="90000"/>
              </a:lnSpc>
            </a:pPr>
            <a:r>
              <a:rPr b="1" lang="fr-FR" sz="3200" spc="-1" strike="noStrike" cap="all">
                <a:solidFill>
                  <a:srgbClr val="000000"/>
                </a:solidFill>
                <a:latin typeface="Tw Cen MT"/>
              </a:rPr>
              <a:t>CAS ILLUSTRATIF</a:t>
            </a:r>
            <a:endParaRPr b="0" lang="fr-FR" sz="3200" spc="-1" strike="noStrike">
              <a:solidFill>
                <a:srgbClr val="ffffff"/>
              </a:solidFill>
              <a:latin typeface="Tw Cen MT"/>
            </a:endParaRPr>
          </a:p>
        </p:txBody>
      </p:sp>
      <p:sp>
        <p:nvSpPr>
          <p:cNvPr id="501" name="Rectangle 4"/>
          <p:cNvSpPr/>
          <p:nvPr/>
        </p:nvSpPr>
        <p:spPr>
          <a:xfrm>
            <a:off x="1598760" y="819360"/>
            <a:ext cx="9454680" cy="516960"/>
          </a:xfrm>
          <a:prstGeom prst="rect">
            <a:avLst/>
          </a:prstGeom>
          <a:noFill/>
          <a:ln w="0">
            <a:noFill/>
          </a:ln>
        </p:spPr>
        <p:style>
          <a:lnRef idx="0"/>
          <a:fillRef idx="0"/>
          <a:effectRef idx="0"/>
          <a:fontRef idx="minor"/>
        </p:style>
        <p:txBody>
          <a:bodyPr lIns="90000" rIns="90000" tIns="45000" bIns="45000">
            <a:spAutoFit/>
          </a:bodyPr>
          <a:p>
            <a:pPr marL="457200" indent="-456840">
              <a:lnSpc>
                <a:spcPct val="100000"/>
              </a:lnSpc>
              <a:buClr>
                <a:srgbClr val="ffffff"/>
              </a:buClr>
              <a:buFont typeface="Arial"/>
              <a:buChar char="•"/>
            </a:pPr>
            <a:r>
              <a:rPr b="0" lang="fr-FR" sz="2800" spc="-1" strike="noStrike">
                <a:solidFill>
                  <a:srgbClr val="ffffff"/>
                </a:solidFill>
                <a:latin typeface="Tw Cen MT"/>
              </a:rPr>
              <a:t>‘</a:t>
            </a:r>
            <a:r>
              <a:rPr b="0" lang="fr-FR" sz="2800" spc="-1" strike="noStrike">
                <a:solidFill>
                  <a:srgbClr val="ffffff"/>
                </a:solidFill>
                <a:latin typeface="Tw Cen MT"/>
              </a:rPr>
              <a:t>+’ est chargé des opérations d’addition :</a:t>
            </a:r>
            <a:endParaRPr b="0" lang="fr-SN" sz="2800" spc="-1" strike="noStrike">
              <a:latin typeface="Arial"/>
            </a:endParaRPr>
          </a:p>
        </p:txBody>
      </p:sp>
      <p:pic>
        <p:nvPicPr>
          <p:cNvPr id="502" name="Image 2" descr=""/>
          <p:cNvPicPr/>
          <p:nvPr/>
        </p:nvPicPr>
        <p:blipFill>
          <a:blip r:embed="rId1"/>
          <a:stretch/>
        </p:blipFill>
        <p:spPr>
          <a:xfrm>
            <a:off x="1598760" y="1454400"/>
            <a:ext cx="8938800" cy="1896120"/>
          </a:xfrm>
          <a:prstGeom prst="rect">
            <a:avLst/>
          </a:prstGeom>
          <a:ln w="0">
            <a:noFill/>
          </a:ln>
        </p:spPr>
      </p:pic>
      <p:sp>
        <p:nvSpPr>
          <p:cNvPr id="503" name="Rectangle 3"/>
          <p:cNvSpPr/>
          <p:nvPr/>
        </p:nvSpPr>
        <p:spPr>
          <a:xfrm>
            <a:off x="1410840" y="3648600"/>
            <a:ext cx="9871920" cy="486360"/>
          </a:xfrm>
          <a:prstGeom prst="rect">
            <a:avLst/>
          </a:prstGeom>
          <a:noFill/>
          <a:ln w="0">
            <a:noFill/>
          </a:ln>
        </p:spPr>
        <p:style>
          <a:lnRef idx="0"/>
          <a:fillRef idx="0"/>
          <a:effectRef idx="0"/>
          <a:fontRef idx="minor"/>
        </p:style>
        <p:txBody>
          <a:bodyPr lIns="90000" rIns="90000" tIns="45000" bIns="45000">
            <a:spAutoFit/>
          </a:bodyPr>
          <a:p>
            <a:pPr marL="457200" indent="-456840">
              <a:lnSpc>
                <a:spcPct val="100000"/>
              </a:lnSpc>
              <a:buClr>
                <a:srgbClr val="ffffff"/>
              </a:buClr>
              <a:buFont typeface="Arial"/>
              <a:buChar char="•"/>
            </a:pPr>
            <a:r>
              <a:rPr b="0" lang="fr-FR" sz="2600" spc="-1" strike="noStrike">
                <a:solidFill>
                  <a:srgbClr val="ffffff"/>
                </a:solidFill>
                <a:latin typeface="Tw Cen MT (Corps)"/>
              </a:rPr>
              <a:t>‘</a:t>
            </a:r>
            <a:r>
              <a:rPr b="0" lang="fr-FR" sz="2600" spc="-1" strike="noStrike">
                <a:solidFill>
                  <a:srgbClr val="ffffff"/>
                </a:solidFill>
                <a:latin typeface="Tw Cen MT (Corps)"/>
              </a:rPr>
              <a:t>-’  est chargé d’effectuer l’opération de soustraction :</a:t>
            </a:r>
            <a:endParaRPr b="0" lang="fr-SN" sz="2600" spc="-1" strike="noStrike">
              <a:latin typeface="Arial"/>
            </a:endParaRPr>
          </a:p>
        </p:txBody>
      </p:sp>
      <p:pic>
        <p:nvPicPr>
          <p:cNvPr id="504" name="Image 6" descr=""/>
          <p:cNvPicPr/>
          <p:nvPr/>
        </p:nvPicPr>
        <p:blipFill>
          <a:blip r:embed="rId2"/>
          <a:stretch/>
        </p:blipFill>
        <p:spPr>
          <a:xfrm>
            <a:off x="1856880" y="4438800"/>
            <a:ext cx="8938800" cy="2006640"/>
          </a:xfrm>
          <a:prstGeom prst="rect">
            <a:avLst/>
          </a:prstGeom>
          <a:ln w="0">
            <a:noFill/>
          </a:ln>
        </p:spPr>
      </p:pic>
    </p:spTree>
  </p:cSld>
  <p:transition spd="med">
    <p:pull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45AAC2-3D9B-47D1-B22C-F3D1B3D4DEA8}">
  <ds:schemaRefs>
    <ds:schemaRef ds:uri="http://schemas.microsoft.com/sharepoint/v3/contenttype/forms"/>
  </ds:schemaRefs>
</ds:datastoreItem>
</file>

<file path=customXml/itemProps2.xml><?xml version="1.0" encoding="utf-8"?>
<ds:datastoreItem xmlns:ds="http://schemas.openxmlformats.org/officeDocument/2006/customXml" ds:itemID="{83E9F5BB-97DB-4160-B47A-8FCEBC4F46E5}">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s>
</ds:datastoreItem>
</file>

<file path=customXml/itemProps3.xml><?xml version="1.0" encoding="utf-8"?>
<ds:datastoreItem xmlns:ds="http://schemas.openxmlformats.org/officeDocument/2006/customXml" ds:itemID="{D35D4F14-B0CC-4BD5-A6F5-6EB7AE97AF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Conception moderne</Template>
  <TotalTime>15</TotalTime>
  <Application>LibreOffice/7.1.2.2$Windows_X86_64 LibreOffice_project/8a45595d069ef5570103caea1b71cc9d82b2aae4</Application>
  <AppVersion>15.0000</AppVersion>
  <Words>438</Words>
  <Paragraphs>78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2021-11-04T17:41:47Z</dcterms:created>
  <dc:creator/>
  <dc:description/>
  <dc:language>fr-SN</dc:language>
  <cp:lastModifiedBy/>
  <dcterms:modified xsi:type="dcterms:W3CDTF">2021-11-04T20:14:32Z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13</vt:i4>
  </property>
  <property fmtid="{D5CDD505-2E9C-101B-9397-08002B2CF9AE}" pid="4" name="PresentationFormat">
    <vt:lpwstr>Grand écran</vt:lpwstr>
  </property>
  <property fmtid="{D5CDD505-2E9C-101B-9397-08002B2CF9AE}" pid="5" name="Slides">
    <vt:i4>13</vt:i4>
  </property>
</Properties>
</file>